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Staatliches"/>
      <p:regular r:id="rId14"/>
    </p:embeddedFont>
    <p:embeddedFont>
      <p:font typeface="Quicksand"/>
      <p:regular r:id="rId15"/>
      <p:bold r:id="rId16"/>
    </p:embeddedFont>
    <p:embeddedFont>
      <p:font typeface="Helvetica Neue"/>
      <p:regular r:id="rId17"/>
      <p:bold r:id="rId18"/>
      <p:italic r:id="rId19"/>
      <p:boldItalic r:id="rId20"/>
    </p:embeddedFont>
    <p:embeddedFont>
      <p:font typeface="Quicksand SemiBold"/>
      <p:regular r:id="rId21"/>
      <p:bold r:id="rId22"/>
    </p:embeddedFont>
    <p:embeddedFont>
      <p:font typeface="Quicksand Medium"/>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elveticaNeue-boldItalic.fntdata"/><Relationship Id="rId11" Type="http://schemas.openxmlformats.org/officeDocument/2006/relationships/slide" Target="slides/slide6.xml"/><Relationship Id="rId22" Type="http://schemas.openxmlformats.org/officeDocument/2006/relationships/font" Target="fonts/QuicksandSemiBold-bold.fntdata"/><Relationship Id="rId10" Type="http://schemas.openxmlformats.org/officeDocument/2006/relationships/slide" Target="slides/slide5.xml"/><Relationship Id="rId21" Type="http://schemas.openxmlformats.org/officeDocument/2006/relationships/font" Target="fonts/QuicksandSemiBold-regular.fntdata"/><Relationship Id="rId13" Type="http://schemas.openxmlformats.org/officeDocument/2006/relationships/slide" Target="slides/slide8.xml"/><Relationship Id="rId24" Type="http://schemas.openxmlformats.org/officeDocument/2006/relationships/font" Target="fonts/QuicksandMedium-bold.fntdata"/><Relationship Id="rId12" Type="http://schemas.openxmlformats.org/officeDocument/2006/relationships/slide" Target="slides/slide7.xml"/><Relationship Id="rId23" Type="http://schemas.openxmlformats.org/officeDocument/2006/relationships/font" Target="fonts/QuicksandMedium-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Quicksand-regular.fntdata"/><Relationship Id="rId14" Type="http://schemas.openxmlformats.org/officeDocument/2006/relationships/font" Target="fonts/Staatliches-regular.fntdata"/><Relationship Id="rId17" Type="http://schemas.openxmlformats.org/officeDocument/2006/relationships/font" Target="fonts/HelveticaNeue-regular.fntdata"/><Relationship Id="rId16" Type="http://schemas.openxmlformats.org/officeDocument/2006/relationships/font" Target="fonts/Quicksand-bold.fntdata"/><Relationship Id="rId5" Type="http://schemas.openxmlformats.org/officeDocument/2006/relationships/notesMaster" Target="notesMasters/notesMaster1.xml"/><Relationship Id="rId19" Type="http://schemas.openxmlformats.org/officeDocument/2006/relationships/font" Target="fonts/HelveticaNeue-italic.fntdata"/><Relationship Id="rId6" Type="http://schemas.openxmlformats.org/officeDocument/2006/relationships/slide" Target="slides/slide1.xml"/><Relationship Id="rId18" Type="http://schemas.openxmlformats.org/officeDocument/2006/relationships/font" Target="fonts/HelveticaNeue-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png>
</file>

<file path=ppt/media/image22.png>
</file>

<file path=ppt/media/image3.gif>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02f1d80b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02f1d80b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0"/>
              </a:spcAft>
              <a:buClr>
                <a:schemeClr val="dk1"/>
              </a:buClr>
              <a:buSzPts val="1100"/>
              <a:buFont typeface="Arial"/>
              <a:buNone/>
            </a:pPr>
            <a:r>
              <a:rPr lang="en" sz="1200">
                <a:solidFill>
                  <a:schemeClr val="dk1"/>
                </a:solidFill>
                <a:latin typeface="Quicksand Medium"/>
                <a:ea typeface="Quicksand Medium"/>
                <a:cs typeface="Quicksand Medium"/>
                <a:sym typeface="Quicksand Medium"/>
              </a:rPr>
              <a:t>A description of the chosen scenario with all applicable details and requirements set forth by your client. </a:t>
            </a:r>
            <a:endParaRPr sz="1200">
              <a:solidFill>
                <a:schemeClr val="dk1"/>
              </a:solidFill>
              <a:latin typeface="Quicksand Medium"/>
              <a:ea typeface="Quicksand Medium"/>
              <a:cs typeface="Quicksand Medium"/>
              <a:sym typeface="Quicksand Medium"/>
            </a:endParaRPr>
          </a:p>
          <a:p>
            <a:pPr indent="0" lvl="0" marL="0" rtl="0" algn="l">
              <a:lnSpc>
                <a:spcPct val="115000"/>
              </a:lnSpc>
              <a:spcBef>
                <a:spcPts val="900"/>
              </a:spcBef>
              <a:spcAft>
                <a:spcPts val="900"/>
              </a:spcAft>
              <a:buClr>
                <a:schemeClr val="dk1"/>
              </a:buClr>
              <a:buSzPts val="1100"/>
              <a:buFont typeface="Arial"/>
              <a:buNone/>
            </a:pPr>
            <a:r>
              <a:rPr lang="en" sz="1200">
                <a:solidFill>
                  <a:schemeClr val="dk1"/>
                </a:solidFill>
                <a:latin typeface="Quicksand Medium"/>
                <a:ea typeface="Quicksand Medium"/>
                <a:cs typeface="Quicksand Medium"/>
                <a:sym typeface="Quicksand Medium"/>
              </a:rPr>
              <a:t>Aansh</a:t>
            </a:r>
            <a:endParaRPr sz="1200">
              <a:solidFill>
                <a:schemeClr val="dk1"/>
              </a:solidFill>
              <a:latin typeface="Quicksand Medium"/>
              <a:ea typeface="Quicksand Medium"/>
              <a:cs typeface="Quicksand Medium"/>
              <a:sym typeface="Quicksand Medium"/>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02f1d80be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02f1d80be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0"/>
              </a:spcAft>
              <a:buNone/>
            </a:pPr>
            <a:r>
              <a:rPr lang="en" sz="1200">
                <a:solidFill>
                  <a:srgbClr val="2D3B45"/>
                </a:solidFill>
                <a:latin typeface="Helvetica Neue"/>
                <a:ea typeface="Helvetica Neue"/>
                <a:cs typeface="Helvetica Neue"/>
                <a:sym typeface="Helvetica Neue"/>
              </a:rPr>
              <a:t>Details on the plan you proposed to your client and how the company will benefit from the database system and processes that you committed to implement.</a:t>
            </a:r>
            <a:endParaRPr sz="1200">
              <a:solidFill>
                <a:srgbClr val="2D3B45"/>
              </a:solidFill>
              <a:latin typeface="Helvetica Neue"/>
              <a:ea typeface="Helvetica Neue"/>
              <a:cs typeface="Helvetica Neue"/>
              <a:sym typeface="Helvetica Neue"/>
            </a:endParaRPr>
          </a:p>
          <a:p>
            <a:pPr indent="0" lvl="0" marL="0" rtl="0" algn="l">
              <a:lnSpc>
                <a:spcPct val="115000"/>
              </a:lnSpc>
              <a:spcBef>
                <a:spcPts val="900"/>
              </a:spcBef>
              <a:spcAft>
                <a:spcPts val="0"/>
              </a:spcAft>
              <a:buNone/>
            </a:pPr>
            <a:r>
              <a:rPr lang="en" sz="1200">
                <a:solidFill>
                  <a:srgbClr val="2D3B45"/>
                </a:solidFill>
                <a:latin typeface="Helvetica Neue"/>
                <a:ea typeface="Helvetica Neue"/>
                <a:cs typeface="Helvetica Neue"/>
                <a:sym typeface="Helvetica Neue"/>
              </a:rPr>
              <a:t>1. Proposing to our client a new database system. 2. The government in different levels utilize rich raw data from 311calls to inform better decision. </a:t>
            </a:r>
            <a:endParaRPr sz="1200">
              <a:solidFill>
                <a:srgbClr val="2D3B45"/>
              </a:solidFill>
              <a:latin typeface="Helvetica Neue"/>
              <a:ea typeface="Helvetica Neue"/>
              <a:cs typeface="Helvetica Neue"/>
              <a:sym typeface="Helvetica Neue"/>
            </a:endParaRPr>
          </a:p>
          <a:p>
            <a:pPr indent="0" lvl="0" marL="0" rtl="0" algn="l">
              <a:lnSpc>
                <a:spcPct val="115000"/>
              </a:lnSpc>
              <a:spcBef>
                <a:spcPts val="900"/>
              </a:spcBef>
              <a:spcAft>
                <a:spcPts val="0"/>
              </a:spcAft>
              <a:buNone/>
            </a:pPr>
            <a:r>
              <a:rPr lang="en" sz="1200">
                <a:solidFill>
                  <a:srgbClr val="2D3B45"/>
                </a:solidFill>
                <a:latin typeface="Helvetica Neue"/>
                <a:ea typeface="Helvetica Neue"/>
                <a:cs typeface="Helvetica Neue"/>
                <a:sym typeface="Helvetica Neue"/>
              </a:rPr>
              <a:t>Our goal is to help nyc gvt: stress, service need ) 3. Financial wise, to make sure the feasibility of the proposal</a:t>
            </a:r>
            <a:endParaRPr sz="1200">
              <a:solidFill>
                <a:srgbClr val="2D3B45"/>
              </a:solidFill>
              <a:latin typeface="Helvetica Neue"/>
              <a:ea typeface="Helvetica Neue"/>
              <a:cs typeface="Helvetica Neue"/>
              <a:sym typeface="Helvetica Neue"/>
            </a:endParaRPr>
          </a:p>
          <a:p>
            <a:pPr indent="0" lvl="0" marL="0" rtl="0" algn="l">
              <a:lnSpc>
                <a:spcPct val="115000"/>
              </a:lnSpc>
              <a:spcBef>
                <a:spcPts val="900"/>
              </a:spcBef>
              <a:spcAft>
                <a:spcPts val="900"/>
              </a:spcAft>
              <a:buNone/>
            </a:pPr>
            <a:r>
              <a:rPr lang="en" sz="1200">
                <a:solidFill>
                  <a:srgbClr val="2D3B45"/>
                </a:solidFill>
                <a:latin typeface="Helvetica Neue"/>
                <a:ea typeface="Helvetica Neue"/>
                <a:cs typeface="Helvetica Neue"/>
                <a:sym typeface="Helvetica Neue"/>
              </a:rPr>
              <a:t>Willey</a:t>
            </a:r>
            <a:endParaRPr sz="1200">
              <a:solidFill>
                <a:srgbClr val="2D3B45"/>
              </a:solidFill>
              <a:latin typeface="Helvetica Neue"/>
              <a:ea typeface="Helvetica Neue"/>
              <a:cs typeface="Helvetica Neue"/>
              <a:sym typeface="Helvetica Neue"/>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cfbc8d829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gcfbc8d8298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&lt;a href="https://storyset.com/people"&gt;People illustrations by Storyset&lt;/a&gt;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Steven</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102f1d80be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102f1d80be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Uli</a:t>
            </a:r>
            <a:endParaRPr/>
          </a:p>
          <a:p>
            <a:pPr indent="0" lvl="0" marL="0" rtl="0" algn="l">
              <a:lnSpc>
                <a:spcPct val="120000"/>
              </a:lnSpc>
              <a:spcBef>
                <a:spcPts val="0"/>
              </a:spcBef>
              <a:spcAft>
                <a:spcPts val="0"/>
              </a:spcAft>
              <a:buClr>
                <a:schemeClr val="dk1"/>
              </a:buClr>
              <a:buSzPts val="1100"/>
              <a:buFont typeface="Arial"/>
              <a:buNone/>
            </a:pPr>
            <a:r>
              <a:rPr lang="en" sz="1200">
                <a:solidFill>
                  <a:schemeClr val="dk1"/>
                </a:solidFill>
              </a:rPr>
              <a:t>In the 1NF</a:t>
            </a:r>
            <a:r>
              <a:rPr lang="en" sz="1200">
                <a:solidFill>
                  <a:srgbClr val="202124"/>
                </a:solidFill>
                <a:highlight>
                  <a:srgbClr val="FFFFFF"/>
                </a:highlight>
              </a:rPr>
              <a:t>, with 41 columns available, we will make sure each record in the dataset is unique, and </a:t>
            </a:r>
            <a:r>
              <a:rPr lang="en" sz="1200">
                <a:solidFill>
                  <a:schemeClr val="dk1"/>
                </a:solidFill>
              </a:rPr>
              <a:t>categorize them into four big categories:</a:t>
            </a:r>
            <a:r>
              <a:rPr b="1" lang="en" sz="1200">
                <a:solidFill>
                  <a:schemeClr val="dk1"/>
                </a:solidFill>
              </a:rPr>
              <a:t> The service request, The responding agency, The complaint details, and The location of the request.</a:t>
            </a:r>
            <a:r>
              <a:rPr lang="en" sz="1200">
                <a:solidFill>
                  <a:schemeClr val="dk1"/>
                </a:solidFill>
              </a:rPr>
              <a:t> </a:t>
            </a:r>
            <a:endParaRPr sz="1200">
              <a:solidFill>
                <a:schemeClr val="dk1"/>
              </a:solidFill>
            </a:endParaRPr>
          </a:p>
          <a:p>
            <a:pPr indent="0" lvl="0" marL="0" rtl="0" algn="l">
              <a:lnSpc>
                <a:spcPct val="120000"/>
              </a:lnSpc>
              <a:spcBef>
                <a:spcPts val="0"/>
              </a:spcBef>
              <a:spcAft>
                <a:spcPts val="0"/>
              </a:spcAft>
              <a:buClr>
                <a:schemeClr val="dk1"/>
              </a:buClr>
              <a:buSzPts val="1100"/>
              <a:buFont typeface="Arial"/>
              <a:buNone/>
            </a:pPr>
            <a:r>
              <a:t/>
            </a:r>
            <a:endParaRPr sz="1200">
              <a:solidFill>
                <a:schemeClr val="dk1"/>
              </a:solidFill>
            </a:endParaRPr>
          </a:p>
          <a:p>
            <a:pPr indent="0" lvl="0" marL="0" rtl="0" algn="l">
              <a:lnSpc>
                <a:spcPct val="120000"/>
              </a:lnSpc>
              <a:spcBef>
                <a:spcPts val="0"/>
              </a:spcBef>
              <a:spcAft>
                <a:spcPts val="0"/>
              </a:spcAft>
              <a:buClr>
                <a:schemeClr val="dk1"/>
              </a:buClr>
              <a:buSzPts val="1100"/>
              <a:buFont typeface="Arial"/>
              <a:buNone/>
            </a:pPr>
            <a:r>
              <a:rPr lang="en" sz="1200">
                <a:solidFill>
                  <a:schemeClr val="dk1"/>
                </a:solidFill>
              </a:rPr>
              <a:t>After the 1NF, we can now be more specific on other details for the 2NF. We will create the </a:t>
            </a:r>
            <a:r>
              <a:rPr b="1" lang="en" sz="1200">
                <a:solidFill>
                  <a:schemeClr val="dk1"/>
                </a:solidFill>
              </a:rPr>
              <a:t>service request table </a:t>
            </a:r>
            <a:r>
              <a:rPr lang="en" sz="1200">
                <a:solidFill>
                  <a:schemeClr val="dk1"/>
                </a:solidFill>
              </a:rPr>
              <a:t>to record requester information, such as what service they are requesting, the channel they are connecting from, the start and the end date of the request. Second, we will create</a:t>
            </a:r>
            <a:r>
              <a:rPr b="1" lang="en" sz="1200">
                <a:solidFill>
                  <a:schemeClr val="dk1"/>
                </a:solidFill>
              </a:rPr>
              <a:t> the complaint table</a:t>
            </a:r>
            <a:r>
              <a:rPr lang="en" sz="1200">
                <a:solidFill>
                  <a:schemeClr val="dk1"/>
                </a:solidFill>
              </a:rPr>
              <a:t>. With hundreds of complaint types, we want to know what the most complaints are about. Third, we can create </a:t>
            </a:r>
            <a:r>
              <a:rPr b="1" lang="en" sz="1200">
                <a:solidFill>
                  <a:schemeClr val="dk1"/>
                </a:solidFill>
              </a:rPr>
              <a:t>the agency table </a:t>
            </a:r>
            <a:r>
              <a:rPr lang="en" sz="1200">
                <a:solidFill>
                  <a:schemeClr val="dk1"/>
                </a:solidFill>
              </a:rPr>
              <a:t>to collect agency information. Then we can measure each department's performance, and provide proper training. Fourth, as we understand the requester and responder, we will record location details in the </a:t>
            </a:r>
            <a:r>
              <a:rPr b="1" lang="en" sz="1200">
                <a:solidFill>
                  <a:schemeClr val="dk1"/>
                </a:solidFill>
              </a:rPr>
              <a:t>location table</a:t>
            </a:r>
            <a:r>
              <a:rPr lang="en" sz="1200">
                <a:solidFill>
                  <a:schemeClr val="dk1"/>
                </a:solidFill>
              </a:rPr>
              <a:t>. Thus, we can better allocate the government resources region by region. </a:t>
            </a:r>
            <a:endParaRPr sz="1200">
              <a:solidFill>
                <a:schemeClr val="dk1"/>
              </a:solidFill>
            </a:endParaRPr>
          </a:p>
          <a:p>
            <a:pPr indent="0" lvl="0" marL="0" rtl="0" algn="l">
              <a:lnSpc>
                <a:spcPct val="120000"/>
              </a:lnSpc>
              <a:spcBef>
                <a:spcPts val="0"/>
              </a:spcBef>
              <a:spcAft>
                <a:spcPts val="0"/>
              </a:spcAft>
              <a:buClr>
                <a:schemeClr val="dk1"/>
              </a:buClr>
              <a:buSzPts val="1100"/>
              <a:buFont typeface="Arial"/>
              <a:buNone/>
            </a:pPr>
            <a:r>
              <a:t/>
            </a:r>
            <a:endParaRPr sz="1200">
              <a:solidFill>
                <a:schemeClr val="dk1"/>
              </a:solidFill>
            </a:endParaRPr>
          </a:p>
          <a:p>
            <a:pPr indent="0" lvl="0" marL="0" rtl="0" algn="l">
              <a:lnSpc>
                <a:spcPct val="120000"/>
              </a:lnSpc>
              <a:spcBef>
                <a:spcPts val="0"/>
              </a:spcBef>
              <a:spcAft>
                <a:spcPts val="0"/>
              </a:spcAft>
              <a:buClr>
                <a:schemeClr val="dk1"/>
              </a:buClr>
              <a:buSzPts val="1100"/>
              <a:buFont typeface="Arial"/>
              <a:buNone/>
            </a:pPr>
            <a:r>
              <a:rPr lang="en" sz="1200">
                <a:solidFill>
                  <a:schemeClr val="dk1"/>
                </a:solidFill>
              </a:rPr>
              <a:t>Now, we can move on from the 2NF to the 3NF. Since there are tens of columns describing the location details of each incident, we can create </a:t>
            </a:r>
            <a:r>
              <a:rPr b="1" lang="en" sz="1200">
                <a:solidFill>
                  <a:schemeClr val="dk1"/>
                </a:solidFill>
              </a:rPr>
              <a:t>10 more tables</a:t>
            </a:r>
            <a:r>
              <a:rPr lang="en" sz="1200">
                <a:solidFill>
                  <a:schemeClr val="dk1"/>
                </a:solidFill>
              </a:rPr>
              <a:t> based on location, such as location by requester, by specific geo-coordination, by transportation, by community etc,. For the complaint details, it contains details about resolutions. We will take resolution details from the complaint category to </a:t>
            </a:r>
            <a:r>
              <a:rPr b="1" lang="en" sz="1200">
                <a:solidFill>
                  <a:schemeClr val="dk1"/>
                </a:solidFill>
              </a:rPr>
              <a:t>the resolution table</a:t>
            </a:r>
            <a:r>
              <a:rPr lang="en" sz="1200">
                <a:solidFill>
                  <a:schemeClr val="dk1"/>
                </a:solidFill>
              </a:rPr>
              <a:t> in order to check the progress of the service request. While each agency, or department, can receive different types of complaints, we will have an</a:t>
            </a:r>
            <a:r>
              <a:rPr b="1" lang="en" sz="1200">
                <a:solidFill>
                  <a:schemeClr val="dk1"/>
                </a:solidFill>
              </a:rPr>
              <a:t> agency _complaint table </a:t>
            </a:r>
            <a:r>
              <a:rPr lang="en" sz="1200">
                <a:solidFill>
                  <a:schemeClr val="dk1"/>
                </a:solidFill>
              </a:rPr>
              <a:t>to document the details. In this stage, the 15 table creations are completed. </a:t>
            </a:r>
            <a:endParaRPr sz="1200">
              <a:solidFill>
                <a:schemeClr val="dk1"/>
              </a:solidFill>
            </a:endParaRPr>
          </a:p>
          <a:p>
            <a:pPr indent="0" lvl="0" marL="0" rtl="0" algn="l">
              <a:lnSpc>
                <a:spcPct val="120000"/>
              </a:lnSpc>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1075e5f220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1075e5f220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Uli</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102f1d80bee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102f1d80bee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0"/>
              </a:spcAft>
              <a:buClr>
                <a:schemeClr val="dk1"/>
              </a:buClr>
              <a:buSzPts val="1100"/>
              <a:buFont typeface="Arial"/>
              <a:buNone/>
            </a:pPr>
            <a:r>
              <a:rPr lang="en" sz="1200">
                <a:solidFill>
                  <a:srgbClr val="2D3B45"/>
                </a:solidFill>
                <a:latin typeface="Helvetica Neue"/>
                <a:ea typeface="Helvetica Neue"/>
                <a:cs typeface="Helvetica Neue"/>
                <a:sym typeface="Helvetica Neue"/>
              </a:rPr>
              <a:t>While you are not required to build specific applications, you must explain how you will cover the needs of your client besides designing the backend database system.</a:t>
            </a:r>
            <a:endParaRPr sz="1200">
              <a:solidFill>
                <a:srgbClr val="2D3B45"/>
              </a:solidFill>
              <a:latin typeface="Helvetica Neue"/>
              <a:ea typeface="Helvetica Neue"/>
              <a:cs typeface="Helvetica Neue"/>
              <a:sym typeface="Helvetica Neue"/>
            </a:endParaRPr>
          </a:p>
          <a:p>
            <a:pPr indent="-304800" lvl="0" marL="508000" marR="50800" rtl="0" algn="l">
              <a:lnSpc>
                <a:spcPct val="115000"/>
              </a:lnSpc>
              <a:spcBef>
                <a:spcPts val="90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Process of interacting with data (analytical procedures):</a:t>
            </a:r>
            <a:endParaRPr sz="1200">
              <a:solidFill>
                <a:srgbClr val="2D3B45"/>
              </a:solidFill>
              <a:highlight>
                <a:schemeClr val="lt1"/>
              </a:highlight>
              <a:latin typeface="Helvetica Neue"/>
              <a:ea typeface="Helvetica Neue"/>
              <a:cs typeface="Helvetica Neue"/>
              <a:sym typeface="Helvetica Neue"/>
            </a:endParaRPr>
          </a:p>
          <a:p>
            <a:pPr indent="-304800" lvl="1" marL="1016000" marR="1016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Why? What are the customer needs that you designed for? What are the insights that your customer is expected to benefit from with the new relational database and relevant tools that you build for them?</a:t>
            </a:r>
            <a:endParaRPr sz="1200">
              <a:solidFill>
                <a:srgbClr val="2D3B45"/>
              </a:solidFill>
              <a:highlight>
                <a:schemeClr val="lt1"/>
              </a:highlight>
              <a:latin typeface="Helvetica Neue"/>
              <a:ea typeface="Helvetica Neue"/>
              <a:cs typeface="Helvetica Neue"/>
              <a:sym typeface="Helvetica Neue"/>
            </a:endParaRPr>
          </a:p>
          <a:p>
            <a:pPr indent="-304800" lvl="1" marL="1016000" marR="1016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How? Did you build custom tools? (raw SQL, Python, R, Metabase, other)</a:t>
            </a:r>
            <a:endParaRPr sz="1200">
              <a:solidFill>
                <a:srgbClr val="2D3B45"/>
              </a:solidFill>
              <a:highlight>
                <a:schemeClr val="lt1"/>
              </a:highlight>
              <a:latin typeface="Helvetica Neue"/>
              <a:ea typeface="Helvetica Neue"/>
              <a:cs typeface="Helvetica Neue"/>
              <a:sym typeface="Helvetica Neue"/>
            </a:endParaRPr>
          </a:p>
          <a:p>
            <a:pPr indent="-304800" lvl="0" marL="457200" marR="508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Very brief demo of database interaction (SQL and Metabase)</a:t>
            </a:r>
            <a:endParaRPr sz="1200">
              <a:solidFill>
                <a:srgbClr val="2D3B45"/>
              </a:solidFill>
              <a:highlight>
                <a:schemeClr val="lt1"/>
              </a:highlight>
              <a:latin typeface="Helvetica Neue"/>
              <a:ea typeface="Helvetica Neue"/>
              <a:cs typeface="Helvetica Neue"/>
              <a:sym typeface="Helvetica Neue"/>
            </a:endParaRPr>
          </a:p>
          <a:p>
            <a:pPr indent="0" lvl="0" marL="0" rtl="0" algn="l">
              <a:lnSpc>
                <a:spcPct val="115000"/>
              </a:lnSpc>
              <a:spcBef>
                <a:spcPts val="2200"/>
              </a:spcBef>
              <a:spcAft>
                <a:spcPts val="0"/>
              </a:spcAft>
              <a:buClr>
                <a:schemeClr val="dk1"/>
              </a:buClr>
              <a:buSzPts val="1100"/>
              <a:buFont typeface="Arial"/>
              <a:buNone/>
            </a:pPr>
            <a:r>
              <a:t/>
            </a:r>
            <a:endParaRPr sz="1200">
              <a:solidFill>
                <a:srgbClr val="2D3B45"/>
              </a:solidFill>
              <a:latin typeface="Helvetica Neue"/>
              <a:ea typeface="Helvetica Neue"/>
              <a:cs typeface="Helvetica Neue"/>
              <a:sym typeface="Helvetica Neue"/>
            </a:endParaRPr>
          </a:p>
          <a:p>
            <a:pPr indent="0" lvl="0" marL="0" rtl="0" algn="l">
              <a:spcBef>
                <a:spcPts val="900"/>
              </a:spcBef>
              <a:spcAft>
                <a:spcPts val="0"/>
              </a:spcAft>
              <a:buNone/>
            </a:pPr>
            <a:r>
              <a:rPr lang="en"/>
              <a:t>Daisy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107893db13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107893db13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0"/>
              </a:spcAft>
              <a:buClr>
                <a:schemeClr val="dk1"/>
              </a:buClr>
              <a:buSzPts val="1100"/>
              <a:buFont typeface="Arial"/>
              <a:buNone/>
            </a:pPr>
            <a:r>
              <a:rPr lang="en" sz="1200">
                <a:solidFill>
                  <a:srgbClr val="2D3B45"/>
                </a:solidFill>
                <a:latin typeface="Helvetica Neue"/>
                <a:ea typeface="Helvetica Neue"/>
                <a:cs typeface="Helvetica Neue"/>
                <a:sym typeface="Helvetica Neue"/>
              </a:rPr>
              <a:t>While you are not required to build specific applications, you must explain how you will cover the needs of your client besides designing the backend database system.</a:t>
            </a:r>
            <a:endParaRPr sz="1200">
              <a:solidFill>
                <a:srgbClr val="2D3B45"/>
              </a:solidFill>
              <a:latin typeface="Helvetica Neue"/>
              <a:ea typeface="Helvetica Neue"/>
              <a:cs typeface="Helvetica Neue"/>
              <a:sym typeface="Helvetica Neue"/>
            </a:endParaRPr>
          </a:p>
          <a:p>
            <a:pPr indent="-304800" lvl="0" marL="508000" marR="50800" rtl="0" algn="l">
              <a:lnSpc>
                <a:spcPct val="115000"/>
              </a:lnSpc>
              <a:spcBef>
                <a:spcPts val="90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Process of interacting with data (analytical procedures):</a:t>
            </a:r>
            <a:endParaRPr sz="1200">
              <a:solidFill>
                <a:srgbClr val="2D3B45"/>
              </a:solidFill>
              <a:highlight>
                <a:schemeClr val="lt1"/>
              </a:highlight>
              <a:latin typeface="Helvetica Neue"/>
              <a:ea typeface="Helvetica Neue"/>
              <a:cs typeface="Helvetica Neue"/>
              <a:sym typeface="Helvetica Neue"/>
            </a:endParaRPr>
          </a:p>
          <a:p>
            <a:pPr indent="-304800" lvl="1" marL="1016000" marR="1016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Why? What are the customer needs that you designed for? What are the insights that your customer is expected to benefit from with the new relational database and relevant tools that you build for them?</a:t>
            </a:r>
            <a:endParaRPr sz="1200">
              <a:solidFill>
                <a:srgbClr val="2D3B45"/>
              </a:solidFill>
              <a:highlight>
                <a:schemeClr val="lt1"/>
              </a:highlight>
              <a:latin typeface="Helvetica Neue"/>
              <a:ea typeface="Helvetica Neue"/>
              <a:cs typeface="Helvetica Neue"/>
              <a:sym typeface="Helvetica Neue"/>
            </a:endParaRPr>
          </a:p>
          <a:p>
            <a:pPr indent="-304800" lvl="1" marL="1016000" marR="1016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How? Did you build custom tools? (raw SQL, Python, R, Metabase, other)</a:t>
            </a:r>
            <a:endParaRPr sz="1200">
              <a:solidFill>
                <a:srgbClr val="2D3B45"/>
              </a:solidFill>
              <a:highlight>
                <a:schemeClr val="lt1"/>
              </a:highlight>
              <a:latin typeface="Helvetica Neue"/>
              <a:ea typeface="Helvetica Neue"/>
              <a:cs typeface="Helvetica Neue"/>
              <a:sym typeface="Helvetica Neue"/>
            </a:endParaRPr>
          </a:p>
          <a:p>
            <a:pPr indent="-304800" lvl="0" marL="457200" marR="508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Very brief demo of database interaction (SQL and Metabase)</a:t>
            </a:r>
            <a:endParaRPr sz="1200">
              <a:solidFill>
                <a:srgbClr val="2D3B45"/>
              </a:solidFill>
              <a:highlight>
                <a:schemeClr val="lt1"/>
              </a:highlight>
              <a:latin typeface="Helvetica Neue"/>
              <a:ea typeface="Helvetica Neue"/>
              <a:cs typeface="Helvetica Neue"/>
              <a:sym typeface="Helvetica Neue"/>
            </a:endParaRPr>
          </a:p>
          <a:p>
            <a:pPr indent="0" lvl="0" marL="0" rtl="0" algn="l">
              <a:lnSpc>
                <a:spcPct val="115000"/>
              </a:lnSpc>
              <a:spcBef>
                <a:spcPts val="2200"/>
              </a:spcBef>
              <a:spcAft>
                <a:spcPts val="0"/>
              </a:spcAft>
              <a:buClr>
                <a:schemeClr val="dk1"/>
              </a:buClr>
              <a:buSzPts val="1100"/>
              <a:buFont typeface="Arial"/>
              <a:buNone/>
            </a:pPr>
            <a:r>
              <a:t/>
            </a:r>
            <a:endParaRPr sz="1200">
              <a:solidFill>
                <a:srgbClr val="2D3B45"/>
              </a:solidFill>
              <a:latin typeface="Helvetica Neue"/>
              <a:ea typeface="Helvetica Neue"/>
              <a:cs typeface="Helvetica Neue"/>
              <a:sym typeface="Helvetica Neue"/>
            </a:endParaRPr>
          </a:p>
          <a:p>
            <a:pPr indent="0" lvl="0" marL="0" rtl="0" algn="l">
              <a:spcBef>
                <a:spcPts val="9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0" y="1069625"/>
            <a:ext cx="8520600" cy="1102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3"/>
              </a:buClr>
              <a:buSzPts val="5200"/>
              <a:buNone/>
              <a:defRPr sz="5200">
                <a:solidFill>
                  <a:schemeClr val="accent3"/>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256700"/>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800"/>
              <a:buNone/>
              <a:defRPr sz="2800">
                <a:solidFill>
                  <a:schemeClr val="accent5"/>
                </a:solidFill>
              </a:defRPr>
            </a:lvl1pPr>
            <a:lvl2pPr lvl="1" algn="ctr">
              <a:lnSpc>
                <a:spcPct val="100000"/>
              </a:lnSpc>
              <a:spcBef>
                <a:spcPts val="0"/>
              </a:spcBef>
              <a:spcAft>
                <a:spcPts val="0"/>
              </a:spcAft>
              <a:buClr>
                <a:schemeClr val="accent5"/>
              </a:buClr>
              <a:buSzPts val="2800"/>
              <a:buNone/>
              <a:defRPr sz="2800">
                <a:solidFill>
                  <a:schemeClr val="accent5"/>
                </a:solidFill>
              </a:defRPr>
            </a:lvl2pPr>
            <a:lvl3pPr lvl="2" algn="ctr">
              <a:lnSpc>
                <a:spcPct val="100000"/>
              </a:lnSpc>
              <a:spcBef>
                <a:spcPts val="0"/>
              </a:spcBef>
              <a:spcAft>
                <a:spcPts val="0"/>
              </a:spcAft>
              <a:buClr>
                <a:schemeClr val="accent5"/>
              </a:buClr>
              <a:buSzPts val="2800"/>
              <a:buNone/>
              <a:defRPr sz="2800">
                <a:solidFill>
                  <a:schemeClr val="accent5"/>
                </a:solidFill>
              </a:defRPr>
            </a:lvl3pPr>
            <a:lvl4pPr lvl="3" algn="ctr">
              <a:lnSpc>
                <a:spcPct val="100000"/>
              </a:lnSpc>
              <a:spcBef>
                <a:spcPts val="0"/>
              </a:spcBef>
              <a:spcAft>
                <a:spcPts val="0"/>
              </a:spcAft>
              <a:buClr>
                <a:schemeClr val="accent5"/>
              </a:buClr>
              <a:buSzPts val="2800"/>
              <a:buNone/>
              <a:defRPr sz="2800">
                <a:solidFill>
                  <a:schemeClr val="accent5"/>
                </a:solidFill>
              </a:defRPr>
            </a:lvl4pPr>
            <a:lvl5pPr lvl="4" algn="ctr">
              <a:lnSpc>
                <a:spcPct val="100000"/>
              </a:lnSpc>
              <a:spcBef>
                <a:spcPts val="0"/>
              </a:spcBef>
              <a:spcAft>
                <a:spcPts val="0"/>
              </a:spcAft>
              <a:buClr>
                <a:schemeClr val="accent5"/>
              </a:buClr>
              <a:buSzPts val="2800"/>
              <a:buNone/>
              <a:defRPr sz="2800">
                <a:solidFill>
                  <a:schemeClr val="accent5"/>
                </a:solidFill>
              </a:defRPr>
            </a:lvl5pPr>
            <a:lvl6pPr lvl="5" algn="ctr">
              <a:lnSpc>
                <a:spcPct val="100000"/>
              </a:lnSpc>
              <a:spcBef>
                <a:spcPts val="0"/>
              </a:spcBef>
              <a:spcAft>
                <a:spcPts val="0"/>
              </a:spcAft>
              <a:buClr>
                <a:schemeClr val="accent5"/>
              </a:buClr>
              <a:buSzPts val="2800"/>
              <a:buNone/>
              <a:defRPr sz="2800">
                <a:solidFill>
                  <a:schemeClr val="accent5"/>
                </a:solidFill>
              </a:defRPr>
            </a:lvl6pPr>
            <a:lvl7pPr lvl="6" algn="ctr">
              <a:lnSpc>
                <a:spcPct val="100000"/>
              </a:lnSpc>
              <a:spcBef>
                <a:spcPts val="0"/>
              </a:spcBef>
              <a:spcAft>
                <a:spcPts val="0"/>
              </a:spcAft>
              <a:buClr>
                <a:schemeClr val="accent5"/>
              </a:buClr>
              <a:buSzPts val="2800"/>
              <a:buNone/>
              <a:defRPr sz="2800">
                <a:solidFill>
                  <a:schemeClr val="accent5"/>
                </a:solidFill>
              </a:defRPr>
            </a:lvl7pPr>
            <a:lvl8pPr lvl="7" algn="ctr">
              <a:lnSpc>
                <a:spcPct val="100000"/>
              </a:lnSpc>
              <a:spcBef>
                <a:spcPts val="0"/>
              </a:spcBef>
              <a:spcAft>
                <a:spcPts val="0"/>
              </a:spcAft>
              <a:buClr>
                <a:schemeClr val="accent5"/>
              </a:buClr>
              <a:buSzPts val="2800"/>
              <a:buNone/>
              <a:defRPr sz="2800">
                <a:solidFill>
                  <a:schemeClr val="accent5"/>
                </a:solidFill>
              </a:defRPr>
            </a:lvl8pPr>
            <a:lvl9pPr lvl="8" algn="ctr">
              <a:lnSpc>
                <a:spcPct val="100000"/>
              </a:lnSpc>
              <a:spcBef>
                <a:spcPts val="0"/>
              </a:spcBef>
              <a:spcAft>
                <a:spcPts val="0"/>
              </a:spcAft>
              <a:buClr>
                <a:schemeClr val="accent5"/>
              </a:buClr>
              <a:buSzPts val="2800"/>
              <a:buNone/>
              <a:defRPr sz="2800">
                <a:solidFill>
                  <a:schemeClr val="accent5"/>
                </a:solidFill>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2">
            <a:alphaModFix/>
          </a:blip>
          <a:stretch>
            <a:fillRect/>
          </a:stretch>
        </p:blipFill>
        <p:spPr>
          <a:xfrm>
            <a:off x="123575" y="109825"/>
            <a:ext cx="719400" cy="719400"/>
          </a:xfrm>
          <a:prstGeom prst="rect">
            <a:avLst/>
          </a:prstGeom>
          <a:noFill/>
          <a:ln>
            <a:noFill/>
          </a:ln>
        </p:spPr>
      </p:pic>
      <p:sp>
        <p:nvSpPr>
          <p:cNvPr id="14" name="Google Shape;14;p2"/>
          <p:cNvSpPr/>
          <p:nvPr/>
        </p:nvSpPr>
        <p:spPr>
          <a:xfrm>
            <a:off x="3239500" y="0"/>
            <a:ext cx="5233200" cy="5143500"/>
          </a:xfrm>
          <a:prstGeom prst="parallelogram">
            <a:avLst>
              <a:gd fmla="val 25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6271550" y="0"/>
            <a:ext cx="2888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 name="Google Shape;49;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0" name="Google Shape;5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 name="Shape 51"/>
        <p:cNvGrpSpPr/>
        <p:nvPr/>
      </p:nvGrpSpPr>
      <p:grpSpPr>
        <a:xfrm>
          <a:off x="0" y="0"/>
          <a:ext cx="0" cy="0"/>
          <a:chOff x="0" y="0"/>
          <a:chExt cx="0" cy="0"/>
        </a:xfrm>
      </p:grpSpPr>
      <p:sp>
        <p:nvSpPr>
          <p:cNvPr id="52" name="Google Shape;5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53" name="Shape 53"/>
        <p:cNvGrpSpPr/>
        <p:nvPr/>
      </p:nvGrpSpPr>
      <p:grpSpPr>
        <a:xfrm>
          <a:off x="0" y="0"/>
          <a:ext cx="0" cy="0"/>
          <a:chOff x="0" y="0"/>
          <a:chExt cx="0" cy="0"/>
        </a:xfrm>
      </p:grpSpPr>
      <p:grpSp>
        <p:nvGrpSpPr>
          <p:cNvPr id="54" name="Google Shape;54;p13"/>
          <p:cNvGrpSpPr/>
          <p:nvPr/>
        </p:nvGrpSpPr>
        <p:grpSpPr>
          <a:xfrm>
            <a:off x="372650" y="445025"/>
            <a:ext cx="8398800" cy="572700"/>
            <a:chOff x="372650" y="445025"/>
            <a:chExt cx="8398800" cy="572700"/>
          </a:xfrm>
        </p:grpSpPr>
        <p:sp>
          <p:nvSpPr>
            <p:cNvPr id="55" name="Google Shape;55;p13"/>
            <p:cNvSpPr/>
            <p:nvPr/>
          </p:nvSpPr>
          <p:spPr>
            <a:xfrm>
              <a:off x="372650" y="445025"/>
              <a:ext cx="8398800" cy="572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56" name="Google Shape;56;p13"/>
            <p:cNvCxnSpPr/>
            <p:nvPr/>
          </p:nvCxnSpPr>
          <p:spPr>
            <a:xfrm>
              <a:off x="720000" y="451475"/>
              <a:ext cx="0" cy="564300"/>
            </a:xfrm>
            <a:prstGeom prst="straightConnector1">
              <a:avLst/>
            </a:prstGeom>
            <a:noFill/>
            <a:ln cap="flat" cmpd="sng" w="9525">
              <a:solidFill>
                <a:schemeClr val="dk2"/>
              </a:solidFill>
              <a:prstDash val="solid"/>
              <a:round/>
              <a:headEnd len="sm" w="sm" type="none"/>
              <a:tailEnd len="sm" w="sm" type="none"/>
            </a:ln>
          </p:spPr>
        </p:cxnSp>
      </p:grpSp>
      <p:sp>
        <p:nvSpPr>
          <p:cNvPr id="57" name="Google Shape;57;p13"/>
          <p:cNvSpPr txBox="1"/>
          <p:nvPr>
            <p:ph type="title"/>
          </p:nvPr>
        </p:nvSpPr>
        <p:spPr>
          <a:xfrm>
            <a:off x="999675" y="540000"/>
            <a:ext cx="7424400" cy="382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3000"/>
              <a:buNone/>
              <a:defRPr sz="3000"/>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 name="Shape 35"/>
        <p:cNvGrpSpPr/>
        <p:nvPr/>
      </p:nvGrpSpPr>
      <p:grpSpPr>
        <a:xfrm>
          <a:off x="0" y="0"/>
          <a:ext cx="0" cy="0"/>
          <a:chOff x="0" y="0"/>
          <a:chExt cx="0" cy="0"/>
        </a:xfrm>
      </p:grpSpPr>
      <p:sp>
        <p:nvSpPr>
          <p:cNvPr id="36" name="Google Shape;36;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1" name="Google Shape;4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3" name="Google Shape;4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6" name="Google Shape;46;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1pPr>
            <a:lvl2pPr lvl="1">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2pPr>
            <a:lvl3pPr lvl="2">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3pPr>
            <a:lvl4pPr lvl="3">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4pPr>
            <a:lvl5pPr lvl="4">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5pPr>
            <a:lvl6pPr lvl="5">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6pPr>
            <a:lvl7pPr lvl="6">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7pPr>
            <a:lvl8pPr lvl="7">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8pPr>
            <a:lvl9pPr lvl="8">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Quicksand"/>
              <a:buChar char="●"/>
              <a:defRPr sz="1800">
                <a:solidFill>
                  <a:schemeClr val="dk2"/>
                </a:solidFill>
                <a:latin typeface="Quicksand"/>
                <a:ea typeface="Quicksand"/>
                <a:cs typeface="Quicksand"/>
                <a:sym typeface="Quicksand"/>
              </a:defRPr>
            </a:lvl1pPr>
            <a:lvl2pPr indent="-317500" lvl="1" marL="9144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2pPr>
            <a:lvl3pPr indent="-317500" lvl="2" marL="13716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3pPr>
            <a:lvl4pPr indent="-317500" lvl="3" marL="18288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4pPr>
            <a:lvl5pPr indent="-317500" lvl="4" marL="22860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5pPr>
            <a:lvl6pPr indent="-317500" lvl="5" marL="27432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6pPr>
            <a:lvl7pPr indent="-317500" lvl="6" marL="32004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7pPr>
            <a:lvl8pPr indent="-317500" lvl="7" marL="36576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8pPr>
            <a:lvl9pPr indent="-317500" lvl="8" marL="41148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gif"/><Relationship Id="rId4" Type="http://schemas.openxmlformats.org/officeDocument/2006/relationships/image" Target="../media/image2.png"/><Relationship Id="rId5"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gif"/><Relationship Id="rId4" Type="http://schemas.openxmlformats.org/officeDocument/2006/relationships/image" Target="../media/image15.png"/><Relationship Id="rId5"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9.png"/><Relationship Id="rId4" Type="http://schemas.openxmlformats.org/officeDocument/2006/relationships/image" Target="../media/image12.png"/><Relationship Id="rId5" Type="http://schemas.openxmlformats.org/officeDocument/2006/relationships/image" Target="../media/image9.png"/><Relationship Id="rId6" Type="http://schemas.openxmlformats.org/officeDocument/2006/relationships/image" Target="../media/image21.png"/><Relationship Id="rId7" Type="http://schemas.openxmlformats.org/officeDocument/2006/relationships/image" Target="../media/image6.png"/><Relationship Id="rId8"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10.png"/><Relationship Id="rId5" Type="http://schemas.openxmlformats.org/officeDocument/2006/relationships/image" Target="../media/image14.png"/><Relationship Id="rId6" Type="http://schemas.openxmlformats.org/officeDocument/2006/relationships/image" Target="../media/image16.png"/><Relationship Id="rId7"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0.gif"/><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ctrTitle"/>
          </p:nvPr>
        </p:nvSpPr>
        <p:spPr>
          <a:xfrm>
            <a:off x="5192845" y="1664075"/>
            <a:ext cx="3937800" cy="86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300"/>
              <a:t>Call log analysis</a:t>
            </a:r>
            <a:endParaRPr sz="4300"/>
          </a:p>
        </p:txBody>
      </p:sp>
      <p:sp>
        <p:nvSpPr>
          <p:cNvPr id="63" name="Google Shape;63;p14"/>
          <p:cNvSpPr txBox="1"/>
          <p:nvPr>
            <p:ph idx="1" type="subTitle"/>
          </p:nvPr>
        </p:nvSpPr>
        <p:spPr>
          <a:xfrm>
            <a:off x="5325895" y="2457325"/>
            <a:ext cx="3671700" cy="17931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Romauli Butarbutar</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Willey Chen</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Inna Logunova</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Aansh Mehta</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Danni Tian</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Steven Tong</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Daisy Wen</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Zhengjia Xu</a:t>
            </a:r>
            <a:endParaRPr sz="2700">
              <a:solidFill>
                <a:schemeClr val="dk2"/>
              </a:solidFill>
            </a:endParaRPr>
          </a:p>
        </p:txBody>
      </p:sp>
      <p:cxnSp>
        <p:nvCxnSpPr>
          <p:cNvPr id="64" name="Google Shape;64;p14"/>
          <p:cNvCxnSpPr/>
          <p:nvPr/>
        </p:nvCxnSpPr>
        <p:spPr>
          <a:xfrm>
            <a:off x="5709895" y="2446692"/>
            <a:ext cx="2903700" cy="0"/>
          </a:xfrm>
          <a:prstGeom prst="straightConnector1">
            <a:avLst/>
          </a:prstGeom>
          <a:noFill/>
          <a:ln cap="flat" cmpd="sng" w="28575">
            <a:solidFill>
              <a:schemeClr val="accent3"/>
            </a:solidFill>
            <a:prstDash val="solid"/>
            <a:round/>
            <a:headEnd len="med" w="med" type="none"/>
            <a:tailEnd len="med" w="med" type="none"/>
          </a:ln>
        </p:spPr>
      </p:cxnSp>
      <p:pic>
        <p:nvPicPr>
          <p:cNvPr id="65" name="Google Shape;65;p14"/>
          <p:cNvPicPr preferRelativeResize="0"/>
          <p:nvPr/>
        </p:nvPicPr>
        <p:blipFill rotWithShape="1">
          <a:blip r:embed="rId3">
            <a:alphaModFix/>
          </a:blip>
          <a:srcRect b="-3283" l="0" r="0" t="6421"/>
          <a:stretch/>
        </p:blipFill>
        <p:spPr>
          <a:xfrm rot="2">
            <a:off x="0" y="891026"/>
            <a:ext cx="3396225" cy="3289298"/>
          </a:xfrm>
          <a:prstGeom prst="flowChartOffpageConnector">
            <a:avLst/>
          </a:prstGeom>
          <a:noFill/>
          <a:ln>
            <a:noFill/>
          </a:ln>
        </p:spPr>
      </p:pic>
      <p:pic>
        <p:nvPicPr>
          <p:cNvPr id="66" name="Google Shape;66;p14"/>
          <p:cNvPicPr preferRelativeResize="0"/>
          <p:nvPr/>
        </p:nvPicPr>
        <p:blipFill>
          <a:blip r:embed="rId4">
            <a:alphaModFix/>
          </a:blip>
          <a:stretch>
            <a:fillRect/>
          </a:stretch>
        </p:blipFill>
        <p:spPr>
          <a:xfrm>
            <a:off x="3229825" y="-37825"/>
            <a:ext cx="2064950" cy="2064950"/>
          </a:xfrm>
          <a:prstGeom prst="rect">
            <a:avLst/>
          </a:prstGeom>
          <a:noFill/>
          <a:ln>
            <a:noFill/>
          </a:ln>
        </p:spPr>
      </p:pic>
      <p:pic>
        <p:nvPicPr>
          <p:cNvPr id="67" name="Google Shape;67;p14"/>
          <p:cNvPicPr preferRelativeResize="0"/>
          <p:nvPr/>
        </p:nvPicPr>
        <p:blipFill>
          <a:blip r:embed="rId5">
            <a:alphaModFix/>
          </a:blip>
          <a:stretch>
            <a:fillRect/>
          </a:stretch>
        </p:blipFill>
        <p:spPr>
          <a:xfrm>
            <a:off x="2652350" y="2158175"/>
            <a:ext cx="2832925" cy="2832925"/>
          </a:xfrm>
          <a:prstGeom prst="rect">
            <a:avLst/>
          </a:prstGeom>
          <a:noFill/>
          <a:ln>
            <a:noFill/>
          </a:ln>
          <a:effectLst>
            <a:outerShdw rotWithShape="0" algn="bl" dir="4200000" dist="57150">
              <a:srgbClr val="9FC5E8"/>
            </a:outerShdw>
          </a:effectLst>
        </p:spPr>
      </p:pic>
      <p:sp>
        <p:nvSpPr>
          <p:cNvPr id="68" name="Google Shape;68;p14"/>
          <p:cNvSpPr/>
          <p:nvPr/>
        </p:nvSpPr>
        <p:spPr>
          <a:xfrm>
            <a:off x="1142150" y="0"/>
            <a:ext cx="2155750" cy="1028649"/>
          </a:xfrm>
          <a:custGeom>
            <a:rect b="b" l="l" r="r" t="t"/>
            <a:pathLst>
              <a:path extrusionOk="0" h="43266" w="86230">
                <a:moveTo>
                  <a:pt x="0" y="0"/>
                </a:moveTo>
                <a:cubicBezTo>
                  <a:pt x="1798" y="10773"/>
                  <a:pt x="17821" y="15733"/>
                  <a:pt x="28743" y="15733"/>
                </a:cubicBezTo>
                <a:cubicBezTo>
                  <a:pt x="31970" y="15733"/>
                  <a:pt x="36144" y="18016"/>
                  <a:pt x="38425" y="15733"/>
                </a:cubicBezTo>
                <a:cubicBezTo>
                  <a:pt x="40139" y="14018"/>
                  <a:pt x="38638" y="9440"/>
                  <a:pt x="36307" y="8774"/>
                </a:cubicBezTo>
                <a:cubicBezTo>
                  <a:pt x="33658" y="8017"/>
                  <a:pt x="29828" y="9570"/>
                  <a:pt x="28743" y="12102"/>
                </a:cubicBezTo>
                <a:cubicBezTo>
                  <a:pt x="26317" y="17762"/>
                  <a:pt x="32504" y="26142"/>
                  <a:pt x="38425" y="27836"/>
                </a:cubicBezTo>
                <a:cubicBezTo>
                  <a:pt x="46122" y="30038"/>
                  <a:pt x="53161" y="34817"/>
                  <a:pt x="61117" y="35702"/>
                </a:cubicBezTo>
                <a:cubicBezTo>
                  <a:pt x="69806" y="36668"/>
                  <a:pt x="83463" y="34973"/>
                  <a:pt x="86230" y="43266"/>
                </a:cubicBezTo>
              </a:path>
            </a:pathLst>
          </a:custGeom>
          <a:noFill/>
          <a:ln cap="flat" cmpd="sng" w="28575">
            <a:solidFill>
              <a:schemeClr val="accent1"/>
            </a:solidFill>
            <a:prstDash val="dot"/>
            <a:round/>
            <a:headEnd len="med" w="med" type="none"/>
            <a:tailEnd len="med" w="med" type="none"/>
          </a:ln>
        </p:spPr>
      </p:sp>
      <p:sp>
        <p:nvSpPr>
          <p:cNvPr id="69" name="Google Shape;69;p14"/>
          <p:cNvSpPr/>
          <p:nvPr/>
        </p:nvSpPr>
        <p:spPr>
          <a:xfrm>
            <a:off x="26025" y="1785900"/>
            <a:ext cx="2666735" cy="3259050"/>
          </a:xfrm>
          <a:custGeom>
            <a:rect b="b" l="l" r="r" t="t"/>
            <a:pathLst>
              <a:path extrusionOk="0" h="130362" w="110906">
                <a:moveTo>
                  <a:pt x="20743" y="1178"/>
                </a:moveTo>
                <a:cubicBezTo>
                  <a:pt x="16341" y="-290"/>
                  <a:pt x="10976" y="-595"/>
                  <a:pt x="6826" y="1481"/>
                </a:cubicBezTo>
                <a:cubicBezTo>
                  <a:pt x="1935" y="3928"/>
                  <a:pt x="-1030" y="11350"/>
                  <a:pt x="472" y="16609"/>
                </a:cubicBezTo>
                <a:cubicBezTo>
                  <a:pt x="5341" y="33653"/>
                  <a:pt x="21568" y="46824"/>
                  <a:pt x="23769" y="64413"/>
                </a:cubicBezTo>
                <a:cubicBezTo>
                  <a:pt x="24596" y="71019"/>
                  <a:pt x="26406" y="78148"/>
                  <a:pt x="24071" y="84382"/>
                </a:cubicBezTo>
                <a:cubicBezTo>
                  <a:pt x="19064" y="97747"/>
                  <a:pt x="9302" y="118121"/>
                  <a:pt x="20441" y="127043"/>
                </a:cubicBezTo>
                <a:cubicBezTo>
                  <a:pt x="23948" y="129852"/>
                  <a:pt x="29943" y="131543"/>
                  <a:pt x="33753" y="129161"/>
                </a:cubicBezTo>
                <a:cubicBezTo>
                  <a:pt x="37510" y="126812"/>
                  <a:pt x="40471" y="123101"/>
                  <a:pt x="42527" y="119176"/>
                </a:cubicBezTo>
                <a:cubicBezTo>
                  <a:pt x="45916" y="112706"/>
                  <a:pt x="42584" y="95422"/>
                  <a:pt x="35871" y="98300"/>
                </a:cubicBezTo>
                <a:cubicBezTo>
                  <a:pt x="30647" y="100540"/>
                  <a:pt x="27808" y="108103"/>
                  <a:pt x="28610" y="113730"/>
                </a:cubicBezTo>
                <a:cubicBezTo>
                  <a:pt x="29325" y="118743"/>
                  <a:pt x="34559" y="123220"/>
                  <a:pt x="39502" y="124320"/>
                </a:cubicBezTo>
                <a:cubicBezTo>
                  <a:pt x="47085" y="126008"/>
                  <a:pt x="55263" y="125599"/>
                  <a:pt x="62799" y="123714"/>
                </a:cubicBezTo>
                <a:cubicBezTo>
                  <a:pt x="69776" y="121969"/>
                  <a:pt x="75716" y="116955"/>
                  <a:pt x="82768" y="115545"/>
                </a:cubicBezTo>
                <a:cubicBezTo>
                  <a:pt x="92630" y="113573"/>
                  <a:pt x="103794" y="111765"/>
                  <a:pt x="110906" y="104653"/>
                </a:cubicBezTo>
              </a:path>
            </a:pathLst>
          </a:custGeom>
          <a:noFill/>
          <a:ln cap="flat" cmpd="sng" w="28575">
            <a:solidFill>
              <a:schemeClr val="accent1"/>
            </a:solidFill>
            <a:prstDash val="dot"/>
            <a:round/>
            <a:headEnd len="med" w="med" type="none"/>
            <a:tailEnd len="med" w="med" type="none"/>
          </a:ln>
        </p:spPr>
      </p:sp>
      <p:sp>
        <p:nvSpPr>
          <p:cNvPr id="70" name="Google Shape;70;p14"/>
          <p:cNvSpPr/>
          <p:nvPr/>
        </p:nvSpPr>
        <p:spPr>
          <a:xfrm rot="-373730">
            <a:off x="2564188" y="1254695"/>
            <a:ext cx="1301030" cy="931320"/>
          </a:xfrm>
          <a:custGeom>
            <a:rect b="b" l="l" r="r" t="t"/>
            <a:pathLst>
              <a:path extrusionOk="0" h="31867" w="52041">
                <a:moveTo>
                  <a:pt x="52041" y="23032"/>
                </a:moveTo>
                <a:cubicBezTo>
                  <a:pt x="49692" y="29294"/>
                  <a:pt x="39565" y="33891"/>
                  <a:pt x="33584" y="30899"/>
                </a:cubicBezTo>
                <a:cubicBezTo>
                  <a:pt x="24478" y="26344"/>
                  <a:pt x="24590" y="11846"/>
                  <a:pt x="16641" y="5484"/>
                </a:cubicBezTo>
                <a:cubicBezTo>
                  <a:pt x="13363" y="2861"/>
                  <a:pt x="9127" y="-987"/>
                  <a:pt x="5144" y="340"/>
                </a:cubicBezTo>
                <a:cubicBezTo>
                  <a:pt x="2171" y="1330"/>
                  <a:pt x="760" y="5168"/>
                  <a:pt x="0" y="8207"/>
                </a:cubicBezTo>
              </a:path>
            </a:pathLst>
          </a:custGeom>
          <a:noFill/>
          <a:ln cap="flat" cmpd="sng" w="28575">
            <a:solidFill>
              <a:schemeClr val="accent1"/>
            </a:solidFill>
            <a:prstDash val="dot"/>
            <a:round/>
            <a:headEnd len="med" w="med" type="none"/>
            <a:tailEnd len="med" w="med" type="none"/>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p:nvPr/>
        </p:nvSpPr>
        <p:spPr>
          <a:xfrm>
            <a:off x="7904351" y="7550"/>
            <a:ext cx="1179942" cy="5143473"/>
          </a:xfrm>
          <a:custGeom>
            <a:rect b="b" l="l" r="r" t="t"/>
            <a:pathLst>
              <a:path extrusionOk="0" h="203924" w="35259">
                <a:moveTo>
                  <a:pt x="24243" y="0"/>
                </a:moveTo>
                <a:cubicBezTo>
                  <a:pt x="24243" y="11054"/>
                  <a:pt x="12553" y="18764"/>
                  <a:pt x="6695" y="28138"/>
                </a:cubicBezTo>
                <a:cubicBezTo>
                  <a:pt x="490" y="38068"/>
                  <a:pt x="-1420" y="56570"/>
                  <a:pt x="8208" y="63234"/>
                </a:cubicBezTo>
                <a:cubicBezTo>
                  <a:pt x="12372" y="66117"/>
                  <a:pt x="18378" y="68559"/>
                  <a:pt x="23033" y="66563"/>
                </a:cubicBezTo>
                <a:cubicBezTo>
                  <a:pt x="27096" y="64821"/>
                  <a:pt x="28621" y="59624"/>
                  <a:pt x="30597" y="55670"/>
                </a:cubicBezTo>
                <a:cubicBezTo>
                  <a:pt x="34238" y="48385"/>
                  <a:pt x="36848" y="39067"/>
                  <a:pt x="33925" y="31466"/>
                </a:cubicBezTo>
                <a:cubicBezTo>
                  <a:pt x="32451" y="27633"/>
                  <a:pt x="26758" y="25517"/>
                  <a:pt x="22731" y="26322"/>
                </a:cubicBezTo>
                <a:cubicBezTo>
                  <a:pt x="17276" y="27413"/>
                  <a:pt x="14406" y="33779"/>
                  <a:pt x="10931" y="38122"/>
                </a:cubicBezTo>
                <a:cubicBezTo>
                  <a:pt x="3574" y="47317"/>
                  <a:pt x="-2293" y="60687"/>
                  <a:pt x="946" y="72009"/>
                </a:cubicBezTo>
                <a:cubicBezTo>
                  <a:pt x="2038" y="75825"/>
                  <a:pt x="8585" y="74800"/>
                  <a:pt x="11536" y="77455"/>
                </a:cubicBezTo>
                <a:cubicBezTo>
                  <a:pt x="19589" y="84701"/>
                  <a:pt x="29962" y="92963"/>
                  <a:pt x="30597" y="103777"/>
                </a:cubicBezTo>
                <a:cubicBezTo>
                  <a:pt x="31230" y="114557"/>
                  <a:pt x="34219" y="126493"/>
                  <a:pt x="29387" y="136151"/>
                </a:cubicBezTo>
                <a:cubicBezTo>
                  <a:pt x="26734" y="141454"/>
                  <a:pt x="20728" y="144434"/>
                  <a:pt x="17587" y="149464"/>
                </a:cubicBezTo>
                <a:cubicBezTo>
                  <a:pt x="13867" y="155421"/>
                  <a:pt x="11952" y="162377"/>
                  <a:pt x="10023" y="169130"/>
                </a:cubicBezTo>
                <a:cubicBezTo>
                  <a:pt x="8388" y="174855"/>
                  <a:pt x="10049" y="181724"/>
                  <a:pt x="13351" y="186678"/>
                </a:cubicBezTo>
                <a:cubicBezTo>
                  <a:pt x="14918" y="189029"/>
                  <a:pt x="19198" y="188921"/>
                  <a:pt x="20310" y="191519"/>
                </a:cubicBezTo>
                <a:cubicBezTo>
                  <a:pt x="21961" y="195375"/>
                  <a:pt x="21412" y="199854"/>
                  <a:pt x="22428" y="203924"/>
                </a:cubicBezTo>
              </a:path>
            </a:pathLst>
          </a:custGeom>
          <a:noFill/>
          <a:ln cap="flat" cmpd="sng" w="28575">
            <a:solidFill>
              <a:schemeClr val="accent1"/>
            </a:solidFill>
            <a:prstDash val="dot"/>
            <a:round/>
            <a:headEnd len="med" w="med" type="none"/>
            <a:tailEnd len="med" w="med" type="none"/>
          </a:ln>
        </p:spPr>
      </p:sp>
      <p:grpSp>
        <p:nvGrpSpPr>
          <p:cNvPr id="76" name="Google Shape;76;p15"/>
          <p:cNvGrpSpPr/>
          <p:nvPr/>
        </p:nvGrpSpPr>
        <p:grpSpPr>
          <a:xfrm>
            <a:off x="279875" y="763925"/>
            <a:ext cx="8593900" cy="4247182"/>
            <a:chOff x="279875" y="763925"/>
            <a:chExt cx="8593900" cy="4247182"/>
          </a:xfrm>
        </p:grpSpPr>
        <p:grpSp>
          <p:nvGrpSpPr>
            <p:cNvPr id="77" name="Google Shape;77;p15"/>
            <p:cNvGrpSpPr/>
            <p:nvPr/>
          </p:nvGrpSpPr>
          <p:grpSpPr>
            <a:xfrm>
              <a:off x="417750" y="900197"/>
              <a:ext cx="8333559" cy="4110909"/>
              <a:chOff x="417750" y="900197"/>
              <a:chExt cx="8333559" cy="4110909"/>
            </a:xfrm>
          </p:grpSpPr>
          <p:sp>
            <p:nvSpPr>
              <p:cNvPr id="78" name="Google Shape;78;p15"/>
              <p:cNvSpPr/>
              <p:nvPr/>
            </p:nvSpPr>
            <p:spPr>
              <a:xfrm>
                <a:off x="2087649" y="900197"/>
                <a:ext cx="6663660" cy="4110909"/>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5"/>
              <p:cNvSpPr/>
              <p:nvPr/>
            </p:nvSpPr>
            <p:spPr>
              <a:xfrm>
                <a:off x="417750" y="900200"/>
                <a:ext cx="2577571" cy="3323995"/>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5"/>
              <p:cNvSpPr/>
              <p:nvPr/>
            </p:nvSpPr>
            <p:spPr>
              <a:xfrm>
                <a:off x="417750" y="900200"/>
                <a:ext cx="2479254" cy="3323995"/>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 name="Google Shape;81;p15"/>
            <p:cNvSpPr/>
            <p:nvPr/>
          </p:nvSpPr>
          <p:spPr>
            <a:xfrm>
              <a:off x="279875" y="763925"/>
              <a:ext cx="590100" cy="393300"/>
            </a:xfrm>
            <a:prstGeom prst="halfFrame">
              <a:avLst>
                <a:gd fmla="val 23087" name="adj1"/>
                <a:gd fmla="val 21154"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p:nvPr/>
          </p:nvSpPr>
          <p:spPr>
            <a:xfrm rot="10800000">
              <a:off x="8283675" y="3964600"/>
              <a:ext cx="590100" cy="393300"/>
            </a:xfrm>
            <a:prstGeom prst="halfFrame">
              <a:avLst>
                <a:gd fmla="val 23087" name="adj1"/>
                <a:gd fmla="val 21154"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 name="Google Shape;83;p15"/>
          <p:cNvSpPr txBox="1"/>
          <p:nvPr>
            <p:ph type="title"/>
          </p:nvPr>
        </p:nvSpPr>
        <p:spPr>
          <a:xfrm>
            <a:off x="211800" y="226925"/>
            <a:ext cx="86205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Problem statement</a:t>
            </a:r>
            <a:endParaRPr sz="3600">
              <a:solidFill>
                <a:schemeClr val="accent3"/>
              </a:solidFill>
            </a:endParaRPr>
          </a:p>
        </p:txBody>
      </p:sp>
      <p:sp>
        <p:nvSpPr>
          <p:cNvPr id="84" name="Google Shape;84;p15"/>
          <p:cNvSpPr txBox="1"/>
          <p:nvPr>
            <p:ph idx="1" type="body"/>
          </p:nvPr>
        </p:nvSpPr>
        <p:spPr>
          <a:xfrm>
            <a:off x="3275200" y="1005575"/>
            <a:ext cx="5173500" cy="31245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Clr>
                <a:schemeClr val="dk1"/>
              </a:buClr>
              <a:buSzPts val="1100"/>
              <a:buFont typeface="Arial"/>
              <a:buNone/>
            </a:pPr>
            <a:r>
              <a:rPr lang="en" sz="1100">
                <a:solidFill>
                  <a:schemeClr val="lt1"/>
                </a:solidFill>
                <a:latin typeface="Quicksand Medium"/>
                <a:ea typeface="Quicksand Medium"/>
                <a:cs typeface="Quicksand Medium"/>
                <a:sym typeface="Quicksand Medium"/>
              </a:rPr>
              <a:t>The city government of New York City is tasked with:</a:t>
            </a:r>
            <a:endParaRPr sz="1100">
              <a:solidFill>
                <a:schemeClr val="lt1"/>
              </a:solidFill>
              <a:latin typeface="Quicksand Medium"/>
              <a:ea typeface="Quicksand Medium"/>
              <a:cs typeface="Quicksand Medium"/>
              <a:sym typeface="Quicksand Medium"/>
            </a:endParaRPr>
          </a:p>
          <a:p>
            <a:pPr indent="-247650" lvl="0" marL="228600" rtl="0" algn="l">
              <a:spcBef>
                <a:spcPts val="900"/>
              </a:spcBef>
              <a:spcAft>
                <a:spcPts val="0"/>
              </a:spcAft>
              <a:buClr>
                <a:schemeClr val="lt1"/>
              </a:buClr>
              <a:buSzPts val="1200"/>
              <a:buFont typeface="Quicksand Medium"/>
              <a:buChar char="●"/>
            </a:pPr>
            <a:r>
              <a:rPr b="1" lang="en" sz="1200" u="sng">
                <a:solidFill>
                  <a:schemeClr val="lt1"/>
                </a:solidFill>
              </a:rPr>
              <a:t>Allocating finite resources</a:t>
            </a:r>
            <a:r>
              <a:rPr b="1" lang="en" sz="1100">
                <a:solidFill>
                  <a:schemeClr val="lt1"/>
                </a:solidFill>
              </a:rPr>
              <a:t> </a:t>
            </a:r>
            <a:r>
              <a:rPr lang="en" sz="1100">
                <a:solidFill>
                  <a:schemeClr val="lt1"/>
                </a:solidFill>
                <a:latin typeface="Quicksand Medium"/>
                <a:ea typeface="Quicksand Medium"/>
                <a:cs typeface="Quicksand Medium"/>
                <a:sym typeface="Quicksand Medium"/>
              </a:rPr>
              <a:t>towards a seemingly infinite set of problems. </a:t>
            </a:r>
            <a:endParaRPr sz="1100">
              <a:solidFill>
                <a:schemeClr val="lt1"/>
              </a:solidFill>
              <a:latin typeface="Quicksand Medium"/>
              <a:ea typeface="Quicksand Medium"/>
              <a:cs typeface="Quicksand Medium"/>
              <a:sym typeface="Quicksand Medium"/>
            </a:endParaRPr>
          </a:p>
          <a:p>
            <a:pPr indent="-247650" lvl="0" marL="228600" rtl="0" algn="l">
              <a:spcBef>
                <a:spcPts val="0"/>
              </a:spcBef>
              <a:spcAft>
                <a:spcPts val="0"/>
              </a:spcAft>
              <a:buClr>
                <a:schemeClr val="lt1"/>
              </a:buClr>
              <a:buSzPts val="1200"/>
              <a:buFont typeface="Quicksand Medium"/>
              <a:buChar char="●"/>
            </a:pPr>
            <a:r>
              <a:rPr b="1" lang="en" sz="1200" u="sng">
                <a:solidFill>
                  <a:schemeClr val="lt1"/>
                </a:solidFill>
              </a:rPr>
              <a:t>O</a:t>
            </a:r>
            <a:r>
              <a:rPr b="1" lang="en" sz="1200" u="sng">
                <a:solidFill>
                  <a:schemeClr val="lt1"/>
                </a:solidFill>
              </a:rPr>
              <a:t>verseeing many different tasks</a:t>
            </a:r>
            <a:r>
              <a:rPr lang="en" sz="1100" u="sng">
                <a:solidFill>
                  <a:schemeClr val="lt1"/>
                </a:solidFill>
                <a:latin typeface="Quicksand Medium"/>
                <a:ea typeface="Quicksand Medium"/>
                <a:cs typeface="Quicksand Medium"/>
                <a:sym typeface="Quicksand Medium"/>
              </a:rPr>
              <a:t> t</a:t>
            </a:r>
            <a:r>
              <a:rPr lang="en" sz="1100">
                <a:solidFill>
                  <a:schemeClr val="lt1"/>
                </a:solidFill>
                <a:latin typeface="Quicksand Medium"/>
                <a:ea typeface="Quicksand Medium"/>
                <a:cs typeface="Quicksand Medium"/>
                <a:sym typeface="Quicksand Medium"/>
              </a:rPr>
              <a:t>hat touch every aspect of resident’s lives</a:t>
            </a:r>
            <a:endParaRPr sz="1100">
              <a:solidFill>
                <a:schemeClr val="lt1"/>
              </a:solidFill>
              <a:latin typeface="Quicksand Medium"/>
              <a:ea typeface="Quicksand Medium"/>
              <a:cs typeface="Quicksand Medium"/>
              <a:sym typeface="Quicksand Medium"/>
            </a:endParaRPr>
          </a:p>
          <a:p>
            <a:pPr indent="57150" lvl="0" marL="0" rtl="0" algn="l">
              <a:spcBef>
                <a:spcPts val="900"/>
              </a:spcBef>
              <a:spcAft>
                <a:spcPts val="0"/>
              </a:spcAft>
              <a:buClr>
                <a:schemeClr val="dk1"/>
              </a:buClr>
              <a:buSzPts val="1100"/>
              <a:buFont typeface="Arial"/>
              <a:buNone/>
            </a:pPr>
            <a:r>
              <a:rPr lang="en" sz="1100">
                <a:solidFill>
                  <a:schemeClr val="lt1"/>
                </a:solidFill>
                <a:latin typeface="Quicksand Medium"/>
                <a:ea typeface="Quicksand Medium"/>
                <a:cs typeface="Quicksand Medium"/>
                <a:sym typeface="Quicksand Medium"/>
              </a:rPr>
              <a:t>NYC 3-1-1 is a service channel that allows New Yorkers to access government services and to file complaints via multiple platforms:</a:t>
            </a:r>
            <a:endParaRPr sz="1100">
              <a:solidFill>
                <a:schemeClr val="lt1"/>
              </a:solidFill>
              <a:latin typeface="Quicksand Medium"/>
              <a:ea typeface="Quicksand Medium"/>
              <a:cs typeface="Quicksand Medium"/>
              <a:sym typeface="Quicksand Medium"/>
            </a:endParaRPr>
          </a:p>
          <a:p>
            <a:pPr indent="-241300" lvl="0" marL="228600" rtl="0" algn="l">
              <a:spcBef>
                <a:spcPts val="900"/>
              </a:spcBef>
              <a:spcAft>
                <a:spcPts val="0"/>
              </a:spcAft>
              <a:buClr>
                <a:schemeClr val="lt1"/>
              </a:buClr>
              <a:buSzPts val="1100"/>
              <a:buFont typeface="Quicksand Medium"/>
              <a:buChar char="●"/>
            </a:pPr>
            <a:r>
              <a:rPr lang="en" sz="1100">
                <a:solidFill>
                  <a:schemeClr val="lt1"/>
                </a:solidFill>
                <a:latin typeface="Quicksand Medium"/>
                <a:ea typeface="Quicksand Medium"/>
                <a:cs typeface="Quicksand Medium"/>
                <a:sym typeface="Quicksand Medium"/>
              </a:rPr>
              <a:t>Phone calling</a:t>
            </a:r>
            <a:endParaRPr sz="1100">
              <a:solidFill>
                <a:schemeClr val="lt1"/>
              </a:solidFill>
              <a:latin typeface="Quicksand Medium"/>
              <a:ea typeface="Quicksand Medium"/>
              <a:cs typeface="Quicksand Medium"/>
              <a:sym typeface="Quicksand Medium"/>
            </a:endParaRPr>
          </a:p>
          <a:p>
            <a:pPr indent="-241300" lvl="0" marL="228600" rtl="0" algn="l">
              <a:spcBef>
                <a:spcPts val="0"/>
              </a:spcBef>
              <a:spcAft>
                <a:spcPts val="0"/>
              </a:spcAft>
              <a:buClr>
                <a:schemeClr val="lt1"/>
              </a:buClr>
              <a:buSzPts val="1100"/>
              <a:buFont typeface="Quicksand Medium"/>
              <a:buChar char="●"/>
            </a:pPr>
            <a:r>
              <a:rPr lang="en" sz="1100">
                <a:solidFill>
                  <a:schemeClr val="lt1"/>
                </a:solidFill>
                <a:latin typeface="Quicksand Medium"/>
                <a:ea typeface="Quicksand Medium"/>
                <a:cs typeface="Quicksand Medium"/>
                <a:sym typeface="Quicksand Medium"/>
              </a:rPr>
              <a:t>Texting</a:t>
            </a:r>
            <a:endParaRPr sz="1100">
              <a:solidFill>
                <a:schemeClr val="lt1"/>
              </a:solidFill>
              <a:latin typeface="Quicksand Medium"/>
              <a:ea typeface="Quicksand Medium"/>
              <a:cs typeface="Quicksand Medium"/>
              <a:sym typeface="Quicksand Medium"/>
            </a:endParaRPr>
          </a:p>
          <a:p>
            <a:pPr indent="-241300" lvl="0" marL="228600" rtl="0" algn="l">
              <a:spcBef>
                <a:spcPts val="0"/>
              </a:spcBef>
              <a:spcAft>
                <a:spcPts val="0"/>
              </a:spcAft>
              <a:buClr>
                <a:schemeClr val="lt1"/>
              </a:buClr>
              <a:buSzPts val="1100"/>
              <a:buFont typeface="Quicksand Medium"/>
              <a:buChar char="●"/>
            </a:pPr>
            <a:r>
              <a:rPr lang="en" sz="1100">
                <a:solidFill>
                  <a:schemeClr val="lt1"/>
                </a:solidFill>
                <a:latin typeface="Quicksand Medium"/>
                <a:ea typeface="Quicksand Medium"/>
                <a:cs typeface="Quicksand Medium"/>
                <a:sym typeface="Quicksand Medium"/>
              </a:rPr>
              <a:t>Other social media (About NYC311). </a:t>
            </a:r>
            <a:endParaRPr sz="1100">
              <a:solidFill>
                <a:schemeClr val="lt1"/>
              </a:solidFill>
              <a:latin typeface="Quicksand Medium"/>
              <a:ea typeface="Quicksand Medium"/>
              <a:cs typeface="Quicksand Medium"/>
              <a:sym typeface="Quicksand Medium"/>
            </a:endParaRPr>
          </a:p>
          <a:p>
            <a:pPr indent="0" lvl="0" marL="0" rtl="0" algn="l">
              <a:spcBef>
                <a:spcPts val="900"/>
              </a:spcBef>
              <a:spcAft>
                <a:spcPts val="0"/>
              </a:spcAft>
              <a:buNone/>
            </a:pPr>
            <a:r>
              <a:rPr lang="en" sz="1100">
                <a:solidFill>
                  <a:schemeClr val="lt1"/>
                </a:solidFill>
                <a:latin typeface="Quicksand Medium"/>
                <a:ea typeface="Quicksand Medium"/>
                <a:cs typeface="Quicksand Medium"/>
                <a:sym typeface="Quicksand Medium"/>
              </a:rPr>
              <a:t>Each call creates a wealth of data but it is not readily usable in the raw format. </a:t>
            </a:r>
            <a:endParaRPr sz="1100">
              <a:solidFill>
                <a:schemeClr val="lt1"/>
              </a:solidFill>
              <a:latin typeface="Quicksand Medium"/>
              <a:ea typeface="Quicksand Medium"/>
              <a:cs typeface="Quicksand Medium"/>
              <a:sym typeface="Quicksand Medium"/>
            </a:endParaRPr>
          </a:p>
          <a:p>
            <a:pPr indent="0" lvl="0" marL="0" rtl="0" algn="l">
              <a:spcBef>
                <a:spcPts val="900"/>
              </a:spcBef>
              <a:spcAft>
                <a:spcPts val="900"/>
              </a:spcAft>
              <a:buClr>
                <a:schemeClr val="dk1"/>
              </a:buClr>
              <a:buSzPts val="1100"/>
              <a:buFont typeface="Arial"/>
              <a:buNone/>
            </a:pPr>
            <a:r>
              <a:t/>
            </a:r>
            <a:endParaRPr sz="1100">
              <a:solidFill>
                <a:schemeClr val="lt1"/>
              </a:solidFill>
              <a:latin typeface="Quicksand Medium"/>
              <a:ea typeface="Quicksand Medium"/>
              <a:cs typeface="Quicksand Medium"/>
              <a:sym typeface="Quicksand Medium"/>
            </a:endParaRPr>
          </a:p>
        </p:txBody>
      </p:sp>
      <p:pic>
        <p:nvPicPr>
          <p:cNvPr id="85" name="Google Shape;85;p15"/>
          <p:cNvPicPr preferRelativeResize="0"/>
          <p:nvPr/>
        </p:nvPicPr>
        <p:blipFill>
          <a:blip r:embed="rId3">
            <a:alphaModFix/>
          </a:blip>
          <a:stretch>
            <a:fillRect/>
          </a:stretch>
        </p:blipFill>
        <p:spPr>
          <a:xfrm>
            <a:off x="211800" y="1492463"/>
            <a:ext cx="2965200" cy="2965200"/>
          </a:xfrm>
          <a:prstGeom prst="rect">
            <a:avLst/>
          </a:prstGeom>
          <a:noFill/>
          <a:ln>
            <a:noFill/>
          </a:ln>
        </p:spPr>
      </p:pic>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6"/>
          <p:cNvPicPr preferRelativeResize="0"/>
          <p:nvPr/>
        </p:nvPicPr>
        <p:blipFill>
          <a:blip r:embed="rId3">
            <a:alphaModFix/>
          </a:blip>
          <a:stretch>
            <a:fillRect/>
          </a:stretch>
        </p:blipFill>
        <p:spPr>
          <a:xfrm>
            <a:off x="3065700" y="2158400"/>
            <a:ext cx="3717300" cy="2744700"/>
          </a:xfrm>
          <a:prstGeom prst="roundRect">
            <a:avLst>
              <a:gd fmla="val 38862" name="adj"/>
            </a:avLst>
          </a:prstGeom>
          <a:noFill/>
          <a:ln>
            <a:noFill/>
          </a:ln>
        </p:spPr>
      </p:pic>
      <p:sp>
        <p:nvSpPr>
          <p:cNvPr id="91" name="Google Shape;91;p16"/>
          <p:cNvSpPr txBox="1"/>
          <p:nvPr>
            <p:ph type="title"/>
          </p:nvPr>
        </p:nvSpPr>
        <p:spPr>
          <a:xfrm>
            <a:off x="211800" y="226925"/>
            <a:ext cx="86205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Proposal</a:t>
            </a:r>
            <a:endParaRPr sz="3600">
              <a:solidFill>
                <a:schemeClr val="accent3"/>
              </a:solidFill>
            </a:endParaRPr>
          </a:p>
        </p:txBody>
      </p:sp>
      <p:grpSp>
        <p:nvGrpSpPr>
          <p:cNvPr id="92" name="Google Shape;92;p16"/>
          <p:cNvGrpSpPr/>
          <p:nvPr/>
        </p:nvGrpSpPr>
        <p:grpSpPr>
          <a:xfrm>
            <a:off x="7587900" y="-22700"/>
            <a:ext cx="1564500" cy="5166248"/>
            <a:chOff x="7587900" y="-22700"/>
            <a:chExt cx="1564500" cy="5166248"/>
          </a:xfrm>
        </p:grpSpPr>
        <p:sp>
          <p:nvSpPr>
            <p:cNvPr id="93" name="Google Shape;93;p16"/>
            <p:cNvSpPr/>
            <p:nvPr/>
          </p:nvSpPr>
          <p:spPr>
            <a:xfrm>
              <a:off x="8106166" y="-22700"/>
              <a:ext cx="1046225" cy="2412925"/>
            </a:xfrm>
            <a:custGeom>
              <a:rect b="b" l="l" r="r" t="t"/>
              <a:pathLst>
                <a:path extrusionOk="0" h="96517" w="41849">
                  <a:moveTo>
                    <a:pt x="23091" y="0"/>
                  </a:moveTo>
                  <a:cubicBezTo>
                    <a:pt x="22371" y="7909"/>
                    <a:pt x="13276" y="12538"/>
                    <a:pt x="7660" y="18154"/>
                  </a:cubicBezTo>
                  <a:cubicBezTo>
                    <a:pt x="3380" y="22434"/>
                    <a:pt x="1827" y="30495"/>
                    <a:pt x="4332" y="36005"/>
                  </a:cubicBezTo>
                  <a:cubicBezTo>
                    <a:pt x="7045" y="41973"/>
                    <a:pt x="14915" y="47578"/>
                    <a:pt x="21275" y="45989"/>
                  </a:cubicBezTo>
                  <a:cubicBezTo>
                    <a:pt x="29382" y="43964"/>
                    <a:pt x="39117" y="30550"/>
                    <a:pt x="33680" y="24205"/>
                  </a:cubicBezTo>
                  <a:cubicBezTo>
                    <a:pt x="23609" y="12453"/>
                    <a:pt x="1426" y="41137"/>
                    <a:pt x="399" y="56579"/>
                  </a:cubicBezTo>
                  <a:cubicBezTo>
                    <a:pt x="157" y="60214"/>
                    <a:pt x="-715" y="64439"/>
                    <a:pt x="1306" y="67471"/>
                  </a:cubicBezTo>
                  <a:cubicBezTo>
                    <a:pt x="4516" y="72287"/>
                    <a:pt x="11968" y="71978"/>
                    <a:pt x="17342" y="74127"/>
                  </a:cubicBezTo>
                  <a:cubicBezTo>
                    <a:pt x="27616" y="78235"/>
                    <a:pt x="38357" y="86018"/>
                    <a:pt x="41849" y="96517"/>
                  </a:cubicBezTo>
                </a:path>
              </a:pathLst>
            </a:custGeom>
            <a:noFill/>
            <a:ln cap="flat" cmpd="sng" w="28575">
              <a:solidFill>
                <a:srgbClr val="F3EA00"/>
              </a:solidFill>
              <a:prstDash val="dot"/>
              <a:round/>
              <a:headEnd len="med" w="med" type="none"/>
              <a:tailEnd len="med" w="med" type="none"/>
            </a:ln>
          </p:spPr>
        </p:sp>
        <p:sp>
          <p:nvSpPr>
            <p:cNvPr id="94" name="Google Shape;94;p16"/>
            <p:cNvSpPr/>
            <p:nvPr/>
          </p:nvSpPr>
          <p:spPr>
            <a:xfrm>
              <a:off x="7587900" y="3448550"/>
              <a:ext cx="1564500" cy="1694998"/>
            </a:xfrm>
            <a:custGeom>
              <a:rect b="b" l="l" r="r" t="t"/>
              <a:pathLst>
                <a:path extrusionOk="0" h="66588" w="62580">
                  <a:moveTo>
                    <a:pt x="62580" y="12127"/>
                  </a:moveTo>
                  <a:cubicBezTo>
                    <a:pt x="51740" y="7791"/>
                    <a:pt x="41099" y="-1703"/>
                    <a:pt x="29601" y="327"/>
                  </a:cubicBezTo>
                  <a:cubicBezTo>
                    <a:pt x="12961" y="3264"/>
                    <a:pt x="-3999" y="25897"/>
                    <a:pt x="858" y="42081"/>
                  </a:cubicBezTo>
                  <a:cubicBezTo>
                    <a:pt x="4553" y="54393"/>
                    <a:pt x="23017" y="62951"/>
                    <a:pt x="35350" y="59326"/>
                  </a:cubicBezTo>
                  <a:cubicBezTo>
                    <a:pt x="41068" y="57645"/>
                    <a:pt x="43590" y="48867"/>
                    <a:pt x="42611" y="42988"/>
                  </a:cubicBezTo>
                  <a:cubicBezTo>
                    <a:pt x="41766" y="37914"/>
                    <a:pt x="31544" y="40566"/>
                    <a:pt x="27181" y="43291"/>
                  </a:cubicBezTo>
                  <a:cubicBezTo>
                    <a:pt x="19910" y="47832"/>
                    <a:pt x="16289" y="58016"/>
                    <a:pt x="16289" y="66588"/>
                  </a:cubicBezTo>
                </a:path>
              </a:pathLst>
            </a:custGeom>
            <a:noFill/>
            <a:ln cap="flat" cmpd="sng" w="28575">
              <a:solidFill>
                <a:srgbClr val="F3EA00"/>
              </a:solidFill>
              <a:prstDash val="dot"/>
              <a:round/>
              <a:headEnd len="med" w="med" type="none"/>
              <a:tailEnd len="med" w="med" type="none"/>
            </a:ln>
          </p:spPr>
        </p:sp>
      </p:grpSp>
      <p:grpSp>
        <p:nvGrpSpPr>
          <p:cNvPr id="95" name="Google Shape;95;p16"/>
          <p:cNvGrpSpPr/>
          <p:nvPr/>
        </p:nvGrpSpPr>
        <p:grpSpPr>
          <a:xfrm>
            <a:off x="257200" y="806100"/>
            <a:ext cx="3923254" cy="1221147"/>
            <a:chOff x="257200" y="806100"/>
            <a:chExt cx="3923254" cy="1221147"/>
          </a:xfrm>
        </p:grpSpPr>
        <p:sp>
          <p:nvSpPr>
            <p:cNvPr id="96" name="Google Shape;96;p16"/>
            <p:cNvSpPr/>
            <p:nvPr/>
          </p:nvSpPr>
          <p:spPr>
            <a:xfrm>
              <a:off x="257200" y="806100"/>
              <a:ext cx="610888" cy="61072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6"/>
            <p:cNvSpPr/>
            <p:nvPr/>
          </p:nvSpPr>
          <p:spPr>
            <a:xfrm>
              <a:off x="484008" y="1032848"/>
              <a:ext cx="768383" cy="767944"/>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6"/>
            <p:cNvSpPr/>
            <p:nvPr/>
          </p:nvSpPr>
          <p:spPr>
            <a:xfrm>
              <a:off x="868347" y="1025123"/>
              <a:ext cx="3312107" cy="1002123"/>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 name="Google Shape;99;p16"/>
            <p:cNvGrpSpPr/>
            <p:nvPr/>
          </p:nvGrpSpPr>
          <p:grpSpPr>
            <a:xfrm>
              <a:off x="483826" y="1270693"/>
              <a:ext cx="768779" cy="510721"/>
              <a:chOff x="559978" y="1339408"/>
              <a:chExt cx="1027093" cy="682417"/>
            </a:xfrm>
          </p:grpSpPr>
          <p:grpSp>
            <p:nvGrpSpPr>
              <p:cNvPr id="100" name="Google Shape;100;p16"/>
              <p:cNvGrpSpPr/>
              <p:nvPr/>
            </p:nvGrpSpPr>
            <p:grpSpPr>
              <a:xfrm>
                <a:off x="559978" y="1341280"/>
                <a:ext cx="498469" cy="678676"/>
                <a:chOff x="5220145" y="4101559"/>
                <a:chExt cx="368663" cy="501942"/>
              </a:xfrm>
            </p:grpSpPr>
            <p:sp>
              <p:nvSpPr>
                <p:cNvPr id="101" name="Google Shape;101;p16"/>
                <p:cNvSpPr/>
                <p:nvPr/>
              </p:nvSpPr>
              <p:spPr>
                <a:xfrm>
                  <a:off x="5224262" y="4222471"/>
                  <a:ext cx="326042" cy="272039"/>
                </a:xfrm>
                <a:custGeom>
                  <a:rect b="b" l="l" r="r" t="t"/>
                  <a:pathLst>
                    <a:path extrusionOk="0" h="12357" w="14810">
                      <a:moveTo>
                        <a:pt x="1562" y="1"/>
                      </a:moveTo>
                      <a:lnTo>
                        <a:pt x="1562" y="5068"/>
                      </a:lnTo>
                      <a:lnTo>
                        <a:pt x="1464" y="5068"/>
                      </a:lnTo>
                      <a:cubicBezTo>
                        <a:pt x="840" y="5068"/>
                        <a:pt x="286" y="5496"/>
                        <a:pt x="170" y="6103"/>
                      </a:cubicBezTo>
                      <a:cubicBezTo>
                        <a:pt x="1" y="6942"/>
                        <a:pt x="634" y="7682"/>
                        <a:pt x="1446" y="7682"/>
                      </a:cubicBezTo>
                      <a:lnTo>
                        <a:pt x="1553" y="7682"/>
                      </a:lnTo>
                      <a:cubicBezTo>
                        <a:pt x="1607" y="10278"/>
                        <a:pt x="3730" y="12357"/>
                        <a:pt x="6335" y="12357"/>
                      </a:cubicBezTo>
                      <a:lnTo>
                        <a:pt x="10037" y="12357"/>
                      </a:lnTo>
                      <a:cubicBezTo>
                        <a:pt x="12669" y="12357"/>
                        <a:pt x="14810" y="10216"/>
                        <a:pt x="14810" y="7584"/>
                      </a:cubicBezTo>
                      <a:lnTo>
                        <a:pt x="14810"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6"/>
                <p:cNvSpPr/>
                <p:nvPr/>
              </p:nvSpPr>
              <p:spPr>
                <a:xfrm>
                  <a:off x="5403010" y="4222471"/>
                  <a:ext cx="177749" cy="272039"/>
                </a:xfrm>
                <a:custGeom>
                  <a:rect b="b" l="l" r="r" t="t"/>
                  <a:pathLst>
                    <a:path extrusionOk="0" h="12357" w="8074">
                      <a:moveTo>
                        <a:pt x="4800" y="1"/>
                      </a:moveTo>
                      <a:lnTo>
                        <a:pt x="4800" y="7566"/>
                      </a:lnTo>
                      <a:cubicBezTo>
                        <a:pt x="4800" y="10207"/>
                        <a:pt x="2650" y="12357"/>
                        <a:pt x="0" y="12357"/>
                      </a:cubicBezTo>
                      <a:lnTo>
                        <a:pt x="1900" y="12357"/>
                      </a:lnTo>
                      <a:cubicBezTo>
                        <a:pt x="4541" y="12357"/>
                        <a:pt x="6691" y="10216"/>
                        <a:pt x="6691" y="7566"/>
                      </a:cubicBezTo>
                      <a:lnTo>
                        <a:pt x="6798" y="7566"/>
                      </a:lnTo>
                      <a:cubicBezTo>
                        <a:pt x="7164" y="7566"/>
                        <a:pt x="7503" y="7414"/>
                        <a:pt x="7735" y="7156"/>
                      </a:cubicBezTo>
                      <a:cubicBezTo>
                        <a:pt x="7949" y="6933"/>
                        <a:pt x="8074" y="6629"/>
                        <a:pt x="8074" y="6290"/>
                      </a:cubicBezTo>
                      <a:cubicBezTo>
                        <a:pt x="8074" y="5586"/>
                        <a:pt x="7503" y="5006"/>
                        <a:pt x="6798" y="5006"/>
                      </a:cubicBezTo>
                      <a:lnTo>
                        <a:pt x="6691" y="5006"/>
                      </a:lnTo>
                      <a:lnTo>
                        <a:pt x="6691"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6"/>
                <p:cNvSpPr/>
                <p:nvPr/>
              </p:nvSpPr>
              <p:spPr>
                <a:xfrm>
                  <a:off x="5237823" y="4107591"/>
                  <a:ext cx="333307" cy="215461"/>
                </a:xfrm>
                <a:custGeom>
                  <a:rect b="b" l="l" r="r" t="t"/>
                  <a:pathLst>
                    <a:path extrusionOk="0" h="9787" w="15140">
                      <a:moveTo>
                        <a:pt x="11411" y="0"/>
                      </a:moveTo>
                      <a:cubicBezTo>
                        <a:pt x="11241" y="848"/>
                        <a:pt x="10590" y="1312"/>
                        <a:pt x="10001" y="1552"/>
                      </a:cubicBezTo>
                      <a:cubicBezTo>
                        <a:pt x="9564" y="1740"/>
                        <a:pt x="9091" y="1820"/>
                        <a:pt x="8618" y="1820"/>
                      </a:cubicBezTo>
                      <a:lnTo>
                        <a:pt x="3872" y="1820"/>
                      </a:lnTo>
                      <a:cubicBezTo>
                        <a:pt x="2828" y="1820"/>
                        <a:pt x="1981" y="2668"/>
                        <a:pt x="1981" y="3711"/>
                      </a:cubicBezTo>
                      <a:lnTo>
                        <a:pt x="1883" y="3711"/>
                      </a:lnTo>
                      <a:cubicBezTo>
                        <a:pt x="839" y="3711"/>
                        <a:pt x="1" y="4559"/>
                        <a:pt x="1" y="5594"/>
                      </a:cubicBezTo>
                      <a:lnTo>
                        <a:pt x="1" y="8903"/>
                      </a:lnTo>
                      <a:cubicBezTo>
                        <a:pt x="1" y="9385"/>
                        <a:pt x="384" y="9787"/>
                        <a:pt x="875" y="9787"/>
                      </a:cubicBezTo>
                      <a:lnTo>
                        <a:pt x="1410" y="9787"/>
                      </a:lnTo>
                      <a:cubicBezTo>
                        <a:pt x="1615" y="9787"/>
                        <a:pt x="1776" y="9617"/>
                        <a:pt x="1776" y="9412"/>
                      </a:cubicBezTo>
                      <a:lnTo>
                        <a:pt x="1776" y="6959"/>
                      </a:lnTo>
                      <a:cubicBezTo>
                        <a:pt x="1776" y="6459"/>
                        <a:pt x="2186" y="6049"/>
                        <a:pt x="2686" y="6049"/>
                      </a:cubicBezTo>
                      <a:lnTo>
                        <a:pt x="7146" y="6049"/>
                      </a:lnTo>
                      <a:cubicBezTo>
                        <a:pt x="7940" y="6049"/>
                        <a:pt x="8725" y="6209"/>
                        <a:pt x="9439" y="6539"/>
                      </a:cubicBezTo>
                      <a:cubicBezTo>
                        <a:pt x="10152" y="6861"/>
                        <a:pt x="10776" y="6978"/>
                        <a:pt x="11304" y="6978"/>
                      </a:cubicBezTo>
                      <a:cubicBezTo>
                        <a:pt x="11740" y="6978"/>
                        <a:pt x="12111" y="6898"/>
                        <a:pt x="12410" y="6789"/>
                      </a:cubicBezTo>
                      <a:cubicBezTo>
                        <a:pt x="12489" y="6762"/>
                        <a:pt x="12569" y="6749"/>
                        <a:pt x="12647" y="6749"/>
                      </a:cubicBezTo>
                      <a:cubicBezTo>
                        <a:pt x="13024" y="6749"/>
                        <a:pt x="13355" y="7050"/>
                        <a:pt x="13355" y="7449"/>
                      </a:cubicBezTo>
                      <a:lnTo>
                        <a:pt x="13355" y="8894"/>
                      </a:lnTo>
                      <a:cubicBezTo>
                        <a:pt x="13355" y="9380"/>
                        <a:pt x="13754" y="9773"/>
                        <a:pt x="14245" y="9773"/>
                      </a:cubicBezTo>
                      <a:cubicBezTo>
                        <a:pt x="14486" y="9773"/>
                        <a:pt x="14748" y="9679"/>
                        <a:pt x="14997" y="9456"/>
                      </a:cubicBezTo>
                      <a:cubicBezTo>
                        <a:pt x="15086" y="9376"/>
                        <a:pt x="15140" y="9260"/>
                        <a:pt x="15140" y="9135"/>
                      </a:cubicBezTo>
                      <a:lnTo>
                        <a:pt x="15140" y="4470"/>
                      </a:lnTo>
                      <a:cubicBezTo>
                        <a:pt x="15140" y="3961"/>
                        <a:pt x="14729" y="3551"/>
                        <a:pt x="14221" y="3551"/>
                      </a:cubicBezTo>
                      <a:lnTo>
                        <a:pt x="12749" y="3551"/>
                      </a:lnTo>
                      <a:lnTo>
                        <a:pt x="12749" y="2730"/>
                      </a:lnTo>
                      <a:cubicBezTo>
                        <a:pt x="12758" y="1008"/>
                        <a:pt x="11411" y="0"/>
                        <a:pt x="1141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16"/>
                <p:cNvSpPr/>
                <p:nvPr/>
              </p:nvSpPr>
              <p:spPr>
                <a:xfrm>
                  <a:off x="5455254" y="4108956"/>
                  <a:ext cx="115887" cy="215285"/>
                </a:xfrm>
                <a:custGeom>
                  <a:rect b="b" l="l" r="r" t="t"/>
                  <a:pathLst>
                    <a:path extrusionOk="0" h="9779" w="5264">
                      <a:moveTo>
                        <a:pt x="1543" y="1"/>
                      </a:moveTo>
                      <a:cubicBezTo>
                        <a:pt x="1374" y="839"/>
                        <a:pt x="723" y="1294"/>
                        <a:pt x="134" y="1535"/>
                      </a:cubicBezTo>
                      <a:cubicBezTo>
                        <a:pt x="89" y="1553"/>
                        <a:pt x="45" y="1571"/>
                        <a:pt x="0" y="1589"/>
                      </a:cubicBezTo>
                      <a:cubicBezTo>
                        <a:pt x="116" y="1910"/>
                        <a:pt x="196" y="2276"/>
                        <a:pt x="196" y="2686"/>
                      </a:cubicBezTo>
                      <a:lnTo>
                        <a:pt x="196" y="3194"/>
                      </a:lnTo>
                      <a:cubicBezTo>
                        <a:pt x="196" y="3364"/>
                        <a:pt x="491" y="3489"/>
                        <a:pt x="491" y="3489"/>
                      </a:cubicBezTo>
                      <a:lnTo>
                        <a:pt x="705" y="3489"/>
                      </a:lnTo>
                      <a:cubicBezTo>
                        <a:pt x="1749" y="3489"/>
                        <a:pt x="2587" y="4327"/>
                        <a:pt x="2587" y="5371"/>
                      </a:cubicBezTo>
                      <a:lnTo>
                        <a:pt x="2587" y="6718"/>
                      </a:lnTo>
                      <a:cubicBezTo>
                        <a:pt x="2654" y="6698"/>
                        <a:pt x="2721" y="6689"/>
                        <a:pt x="2786" y="6689"/>
                      </a:cubicBezTo>
                      <a:cubicBezTo>
                        <a:pt x="3157" y="6689"/>
                        <a:pt x="3479" y="6993"/>
                        <a:pt x="3479" y="7387"/>
                      </a:cubicBezTo>
                      <a:lnTo>
                        <a:pt x="3479" y="8895"/>
                      </a:lnTo>
                      <a:cubicBezTo>
                        <a:pt x="3479" y="9136"/>
                        <a:pt x="3577" y="9359"/>
                        <a:pt x="3738" y="9519"/>
                      </a:cubicBezTo>
                      <a:cubicBezTo>
                        <a:pt x="3904" y="9678"/>
                        <a:pt x="4121" y="9778"/>
                        <a:pt x="4368" y="9778"/>
                      </a:cubicBezTo>
                      <a:cubicBezTo>
                        <a:pt x="4427" y="9778"/>
                        <a:pt x="4488" y="9772"/>
                        <a:pt x="4550" y="9760"/>
                      </a:cubicBezTo>
                      <a:cubicBezTo>
                        <a:pt x="4942" y="9689"/>
                        <a:pt x="5264" y="9278"/>
                        <a:pt x="5264" y="8877"/>
                      </a:cubicBezTo>
                      <a:lnTo>
                        <a:pt x="5264" y="5425"/>
                      </a:lnTo>
                      <a:cubicBezTo>
                        <a:pt x="5264" y="4381"/>
                        <a:pt x="4407" y="3542"/>
                        <a:pt x="3363" y="3542"/>
                      </a:cubicBezTo>
                      <a:lnTo>
                        <a:pt x="2873" y="3542"/>
                      </a:lnTo>
                      <a:lnTo>
                        <a:pt x="2873" y="2686"/>
                      </a:lnTo>
                      <a:cubicBezTo>
                        <a:pt x="2864" y="991"/>
                        <a:pt x="1543" y="1"/>
                        <a:pt x="154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6"/>
                <p:cNvSpPr/>
                <p:nvPr/>
              </p:nvSpPr>
              <p:spPr>
                <a:xfrm>
                  <a:off x="5350964" y="4386711"/>
                  <a:ext cx="50348" cy="38834"/>
                </a:xfrm>
                <a:custGeom>
                  <a:rect b="b" l="l" r="r" t="t"/>
                  <a:pathLst>
                    <a:path extrusionOk="0" h="1764" w="2287">
                      <a:moveTo>
                        <a:pt x="1654" y="1"/>
                      </a:moveTo>
                      <a:cubicBezTo>
                        <a:pt x="1583" y="1"/>
                        <a:pt x="1509" y="14"/>
                        <a:pt x="1436" y="44"/>
                      </a:cubicBezTo>
                      <a:cubicBezTo>
                        <a:pt x="1187" y="151"/>
                        <a:pt x="937" y="329"/>
                        <a:pt x="794" y="641"/>
                      </a:cubicBezTo>
                      <a:cubicBezTo>
                        <a:pt x="794" y="641"/>
                        <a:pt x="616" y="1159"/>
                        <a:pt x="107" y="1471"/>
                      </a:cubicBezTo>
                      <a:cubicBezTo>
                        <a:pt x="0" y="1533"/>
                        <a:pt x="36" y="1703"/>
                        <a:pt x="152" y="1721"/>
                      </a:cubicBezTo>
                      <a:cubicBezTo>
                        <a:pt x="305" y="1744"/>
                        <a:pt x="490" y="1763"/>
                        <a:pt x="687" y="1763"/>
                      </a:cubicBezTo>
                      <a:cubicBezTo>
                        <a:pt x="1313" y="1763"/>
                        <a:pt x="2049" y="1567"/>
                        <a:pt x="2212" y="677"/>
                      </a:cubicBezTo>
                      <a:cubicBezTo>
                        <a:pt x="2286" y="308"/>
                        <a:pt x="1994" y="1"/>
                        <a:pt x="165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6"/>
                <p:cNvSpPr/>
                <p:nvPr/>
              </p:nvSpPr>
              <p:spPr>
                <a:xfrm>
                  <a:off x="5407039" y="4386711"/>
                  <a:ext cx="50194" cy="38834"/>
                </a:xfrm>
                <a:custGeom>
                  <a:rect b="b" l="l" r="r" t="t"/>
                  <a:pathLst>
                    <a:path extrusionOk="0" h="1764" w="2280">
                      <a:moveTo>
                        <a:pt x="626" y="1"/>
                      </a:moveTo>
                      <a:cubicBezTo>
                        <a:pt x="288" y="1"/>
                        <a:pt x="1" y="308"/>
                        <a:pt x="67" y="677"/>
                      </a:cubicBezTo>
                      <a:cubicBezTo>
                        <a:pt x="230" y="1567"/>
                        <a:pt x="967" y="1763"/>
                        <a:pt x="1593" y="1763"/>
                      </a:cubicBezTo>
                      <a:cubicBezTo>
                        <a:pt x="1789" y="1763"/>
                        <a:pt x="1974" y="1744"/>
                        <a:pt x="2128" y="1721"/>
                      </a:cubicBezTo>
                      <a:cubicBezTo>
                        <a:pt x="2244" y="1703"/>
                        <a:pt x="2279" y="1533"/>
                        <a:pt x="2181" y="1471"/>
                      </a:cubicBezTo>
                      <a:cubicBezTo>
                        <a:pt x="1673" y="1159"/>
                        <a:pt x="1485" y="641"/>
                        <a:pt x="1485" y="641"/>
                      </a:cubicBezTo>
                      <a:cubicBezTo>
                        <a:pt x="1343" y="329"/>
                        <a:pt x="1093" y="151"/>
                        <a:pt x="843" y="44"/>
                      </a:cubicBezTo>
                      <a:cubicBezTo>
                        <a:pt x="770" y="14"/>
                        <a:pt x="697" y="1"/>
                        <a:pt x="62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6"/>
                <p:cNvSpPr/>
                <p:nvPr/>
              </p:nvSpPr>
              <p:spPr>
                <a:xfrm>
                  <a:off x="5302243" y="4362911"/>
                  <a:ext cx="31636" cy="31834"/>
                </a:xfrm>
                <a:custGeom>
                  <a:rect b="b" l="l" r="r" t="t"/>
                  <a:pathLst>
                    <a:path extrusionOk="0" h="1446" w="1437">
                      <a:moveTo>
                        <a:pt x="714" y="1"/>
                      </a:moveTo>
                      <a:cubicBezTo>
                        <a:pt x="322" y="1"/>
                        <a:pt x="1" y="322"/>
                        <a:pt x="1" y="723"/>
                      </a:cubicBezTo>
                      <a:cubicBezTo>
                        <a:pt x="1" y="1125"/>
                        <a:pt x="322" y="1446"/>
                        <a:pt x="714" y="1446"/>
                      </a:cubicBezTo>
                      <a:cubicBezTo>
                        <a:pt x="1116" y="1446"/>
                        <a:pt x="1437" y="1125"/>
                        <a:pt x="1437" y="723"/>
                      </a:cubicBezTo>
                      <a:cubicBezTo>
                        <a:pt x="1437" y="322"/>
                        <a:pt x="1116"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6"/>
                <p:cNvSpPr/>
                <p:nvPr/>
              </p:nvSpPr>
              <p:spPr>
                <a:xfrm>
                  <a:off x="5474298" y="4362911"/>
                  <a:ext cx="31834" cy="31834"/>
                </a:xfrm>
                <a:custGeom>
                  <a:rect b="b" l="l" r="r" t="t"/>
                  <a:pathLst>
                    <a:path extrusionOk="0" h="1446" w="1446">
                      <a:moveTo>
                        <a:pt x="723" y="1"/>
                      </a:moveTo>
                      <a:cubicBezTo>
                        <a:pt x="322" y="1"/>
                        <a:pt x="0" y="322"/>
                        <a:pt x="0" y="723"/>
                      </a:cubicBezTo>
                      <a:cubicBezTo>
                        <a:pt x="0" y="1125"/>
                        <a:pt x="322" y="1446"/>
                        <a:pt x="723" y="1446"/>
                      </a:cubicBezTo>
                      <a:cubicBezTo>
                        <a:pt x="1125" y="1446"/>
                        <a:pt x="1446" y="1125"/>
                        <a:pt x="1446" y="723"/>
                      </a:cubicBezTo>
                      <a:cubicBezTo>
                        <a:pt x="1446" y="322"/>
                        <a:pt x="1125" y="1"/>
                        <a:pt x="7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6"/>
                <p:cNvSpPr/>
                <p:nvPr/>
              </p:nvSpPr>
              <p:spPr>
                <a:xfrm>
                  <a:off x="5338195" y="4494501"/>
                  <a:ext cx="132376" cy="101753"/>
                </a:xfrm>
                <a:custGeom>
                  <a:rect b="b" l="l" r="r" t="t"/>
                  <a:pathLst>
                    <a:path extrusionOk="0" h="4622" w="6013">
                      <a:moveTo>
                        <a:pt x="2114" y="1"/>
                      </a:moveTo>
                      <a:lnTo>
                        <a:pt x="2114" y="286"/>
                      </a:lnTo>
                      <a:cubicBezTo>
                        <a:pt x="2114" y="714"/>
                        <a:pt x="2114" y="705"/>
                        <a:pt x="1704" y="759"/>
                      </a:cubicBezTo>
                      <a:cubicBezTo>
                        <a:pt x="1383" y="803"/>
                        <a:pt x="1080" y="928"/>
                        <a:pt x="821" y="1116"/>
                      </a:cubicBezTo>
                      <a:cubicBezTo>
                        <a:pt x="312" y="1481"/>
                        <a:pt x="0" y="2088"/>
                        <a:pt x="0" y="2721"/>
                      </a:cubicBezTo>
                      <a:lnTo>
                        <a:pt x="0" y="4622"/>
                      </a:lnTo>
                      <a:lnTo>
                        <a:pt x="6013" y="4622"/>
                      </a:lnTo>
                      <a:lnTo>
                        <a:pt x="6013" y="2721"/>
                      </a:lnTo>
                      <a:cubicBezTo>
                        <a:pt x="6013" y="2088"/>
                        <a:pt x="5701" y="1481"/>
                        <a:pt x="5192" y="1116"/>
                      </a:cubicBezTo>
                      <a:cubicBezTo>
                        <a:pt x="4934" y="928"/>
                        <a:pt x="4630" y="803"/>
                        <a:pt x="4318" y="759"/>
                      </a:cubicBezTo>
                      <a:cubicBezTo>
                        <a:pt x="3908" y="705"/>
                        <a:pt x="3899" y="714"/>
                        <a:pt x="3899" y="286"/>
                      </a:cubicBezTo>
                      <a:lnTo>
                        <a:pt x="389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6"/>
                <p:cNvSpPr/>
                <p:nvPr/>
              </p:nvSpPr>
              <p:spPr>
                <a:xfrm>
                  <a:off x="5337600" y="4509428"/>
                  <a:ext cx="132971" cy="86827"/>
                </a:xfrm>
                <a:custGeom>
                  <a:rect b="b" l="l" r="r" t="t"/>
                  <a:pathLst>
                    <a:path extrusionOk="0" h="3944" w="6040">
                      <a:moveTo>
                        <a:pt x="2034" y="1"/>
                      </a:moveTo>
                      <a:cubicBezTo>
                        <a:pt x="1981" y="36"/>
                        <a:pt x="1874" y="45"/>
                        <a:pt x="1704" y="72"/>
                      </a:cubicBezTo>
                      <a:cubicBezTo>
                        <a:pt x="1597" y="90"/>
                        <a:pt x="1481" y="108"/>
                        <a:pt x="1374" y="152"/>
                      </a:cubicBezTo>
                      <a:cubicBezTo>
                        <a:pt x="1178" y="215"/>
                        <a:pt x="991" y="304"/>
                        <a:pt x="830" y="429"/>
                      </a:cubicBezTo>
                      <a:cubicBezTo>
                        <a:pt x="313" y="795"/>
                        <a:pt x="0" y="2106"/>
                        <a:pt x="0" y="2106"/>
                      </a:cubicBezTo>
                      <a:lnTo>
                        <a:pt x="1481" y="2106"/>
                      </a:lnTo>
                      <a:lnTo>
                        <a:pt x="1481" y="3944"/>
                      </a:lnTo>
                      <a:lnTo>
                        <a:pt x="4595" y="3944"/>
                      </a:lnTo>
                      <a:lnTo>
                        <a:pt x="4595" y="2052"/>
                      </a:lnTo>
                      <a:lnTo>
                        <a:pt x="6040" y="2052"/>
                      </a:lnTo>
                      <a:cubicBezTo>
                        <a:pt x="6040" y="1401"/>
                        <a:pt x="5728" y="795"/>
                        <a:pt x="5219" y="429"/>
                      </a:cubicBezTo>
                      <a:cubicBezTo>
                        <a:pt x="5050" y="304"/>
                        <a:pt x="4871" y="215"/>
                        <a:pt x="4675" y="152"/>
                      </a:cubicBezTo>
                      <a:cubicBezTo>
                        <a:pt x="4559" y="108"/>
                        <a:pt x="4452" y="90"/>
                        <a:pt x="4336" y="72"/>
                      </a:cubicBezTo>
                      <a:cubicBezTo>
                        <a:pt x="4167" y="45"/>
                        <a:pt x="4068" y="36"/>
                        <a:pt x="4006" y="1"/>
                      </a:cubicBezTo>
                      <a:lnTo>
                        <a:pt x="3926" y="18"/>
                      </a:lnTo>
                      <a:lnTo>
                        <a:pt x="3720" y="134"/>
                      </a:lnTo>
                      <a:cubicBezTo>
                        <a:pt x="3504" y="254"/>
                        <a:pt x="3263" y="314"/>
                        <a:pt x="3022" y="314"/>
                      </a:cubicBezTo>
                      <a:cubicBezTo>
                        <a:pt x="2777" y="314"/>
                        <a:pt x="2532" y="251"/>
                        <a:pt x="2311" y="125"/>
                      </a:cubicBezTo>
                      <a:lnTo>
                        <a:pt x="2115" y="18"/>
                      </a:lnTo>
                      <a:lnTo>
                        <a:pt x="20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6"/>
                <p:cNvSpPr/>
                <p:nvPr/>
              </p:nvSpPr>
              <p:spPr>
                <a:xfrm>
                  <a:off x="5387687" y="4436951"/>
                  <a:ext cx="32626" cy="14750"/>
                </a:xfrm>
                <a:custGeom>
                  <a:rect b="b" l="l" r="r" t="t"/>
                  <a:pathLst>
                    <a:path extrusionOk="0" h="670" w="1482">
                      <a:moveTo>
                        <a:pt x="375" y="1"/>
                      </a:moveTo>
                      <a:cubicBezTo>
                        <a:pt x="161" y="1"/>
                        <a:pt x="0" y="188"/>
                        <a:pt x="45" y="411"/>
                      </a:cubicBezTo>
                      <a:cubicBezTo>
                        <a:pt x="81" y="563"/>
                        <a:pt x="223" y="670"/>
                        <a:pt x="384" y="670"/>
                      </a:cubicBezTo>
                      <a:lnTo>
                        <a:pt x="1106" y="670"/>
                      </a:lnTo>
                      <a:cubicBezTo>
                        <a:pt x="1285" y="670"/>
                        <a:pt x="1437" y="545"/>
                        <a:pt x="1454" y="375"/>
                      </a:cubicBezTo>
                      <a:cubicBezTo>
                        <a:pt x="1481" y="170"/>
                        <a:pt x="1321" y="1"/>
                        <a:pt x="112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6"/>
                <p:cNvSpPr/>
                <p:nvPr/>
              </p:nvSpPr>
              <p:spPr>
                <a:xfrm>
                  <a:off x="5336412" y="4294750"/>
                  <a:ext cx="45593" cy="14750"/>
                </a:xfrm>
                <a:custGeom>
                  <a:rect b="b" l="l" r="r" t="t"/>
                  <a:pathLst>
                    <a:path extrusionOk="0" h="670" w="2071">
                      <a:moveTo>
                        <a:pt x="367" y="1"/>
                      </a:moveTo>
                      <a:cubicBezTo>
                        <a:pt x="197" y="1"/>
                        <a:pt x="45" y="126"/>
                        <a:pt x="28" y="295"/>
                      </a:cubicBezTo>
                      <a:cubicBezTo>
                        <a:pt x="1" y="500"/>
                        <a:pt x="161" y="670"/>
                        <a:pt x="358" y="670"/>
                      </a:cubicBezTo>
                      <a:lnTo>
                        <a:pt x="1705" y="670"/>
                      </a:lnTo>
                      <a:cubicBezTo>
                        <a:pt x="1874" y="670"/>
                        <a:pt x="2026" y="545"/>
                        <a:pt x="2053" y="376"/>
                      </a:cubicBezTo>
                      <a:cubicBezTo>
                        <a:pt x="2071" y="170"/>
                        <a:pt x="1919" y="1"/>
                        <a:pt x="171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6"/>
                <p:cNvSpPr/>
                <p:nvPr/>
              </p:nvSpPr>
              <p:spPr>
                <a:xfrm>
                  <a:off x="5426171" y="4294750"/>
                  <a:ext cx="45197" cy="14750"/>
                </a:xfrm>
                <a:custGeom>
                  <a:rect b="b" l="l" r="r" t="t"/>
                  <a:pathLst>
                    <a:path extrusionOk="0" h="670" w="2053">
                      <a:moveTo>
                        <a:pt x="367" y="1"/>
                      </a:moveTo>
                      <a:cubicBezTo>
                        <a:pt x="197" y="1"/>
                        <a:pt x="45" y="126"/>
                        <a:pt x="28" y="295"/>
                      </a:cubicBezTo>
                      <a:cubicBezTo>
                        <a:pt x="1" y="500"/>
                        <a:pt x="161" y="670"/>
                        <a:pt x="358" y="670"/>
                      </a:cubicBezTo>
                      <a:lnTo>
                        <a:pt x="1714" y="670"/>
                      </a:lnTo>
                      <a:cubicBezTo>
                        <a:pt x="1901" y="670"/>
                        <a:pt x="2053" y="518"/>
                        <a:pt x="2053" y="331"/>
                      </a:cubicBezTo>
                      <a:cubicBezTo>
                        <a:pt x="2053" y="153"/>
                        <a:pt x="1901" y="1"/>
                        <a:pt x="171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6"/>
                <p:cNvSpPr/>
                <p:nvPr/>
              </p:nvSpPr>
              <p:spPr>
                <a:xfrm>
                  <a:off x="5354091" y="4317074"/>
                  <a:ext cx="14750" cy="37602"/>
                </a:xfrm>
                <a:custGeom>
                  <a:rect b="b" l="l" r="r" t="t"/>
                  <a:pathLst>
                    <a:path extrusionOk="0" h="1708" w="670">
                      <a:moveTo>
                        <a:pt x="332" y="1"/>
                      </a:moveTo>
                      <a:cubicBezTo>
                        <a:pt x="154" y="1"/>
                        <a:pt x="1" y="152"/>
                        <a:pt x="1" y="334"/>
                      </a:cubicBezTo>
                      <a:lnTo>
                        <a:pt x="1" y="1378"/>
                      </a:lnTo>
                      <a:cubicBezTo>
                        <a:pt x="1" y="1556"/>
                        <a:pt x="152" y="1708"/>
                        <a:pt x="340" y="1708"/>
                      </a:cubicBezTo>
                      <a:cubicBezTo>
                        <a:pt x="527" y="1708"/>
                        <a:pt x="670" y="1556"/>
                        <a:pt x="670" y="1378"/>
                      </a:cubicBezTo>
                      <a:lnTo>
                        <a:pt x="670" y="352"/>
                      </a:lnTo>
                      <a:cubicBezTo>
                        <a:pt x="670" y="173"/>
                        <a:pt x="554" y="22"/>
                        <a:pt x="375" y="4"/>
                      </a:cubicBezTo>
                      <a:cubicBezTo>
                        <a:pt x="361" y="2"/>
                        <a:pt x="347" y="1"/>
                        <a:pt x="33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6"/>
                <p:cNvSpPr/>
                <p:nvPr/>
              </p:nvSpPr>
              <p:spPr>
                <a:xfrm>
                  <a:off x="5439931" y="4317074"/>
                  <a:ext cx="14750" cy="37580"/>
                </a:xfrm>
                <a:custGeom>
                  <a:rect b="b" l="l" r="r" t="t"/>
                  <a:pathLst>
                    <a:path extrusionOk="0" h="1707" w="670">
                      <a:moveTo>
                        <a:pt x="332" y="1"/>
                      </a:moveTo>
                      <a:cubicBezTo>
                        <a:pt x="153" y="1"/>
                        <a:pt x="0" y="152"/>
                        <a:pt x="0" y="334"/>
                      </a:cubicBezTo>
                      <a:lnTo>
                        <a:pt x="0" y="1369"/>
                      </a:lnTo>
                      <a:cubicBezTo>
                        <a:pt x="0" y="1520"/>
                        <a:pt x="107" y="1663"/>
                        <a:pt x="259" y="1699"/>
                      </a:cubicBezTo>
                      <a:cubicBezTo>
                        <a:pt x="284" y="1704"/>
                        <a:pt x="309" y="1706"/>
                        <a:pt x="333" y="1706"/>
                      </a:cubicBezTo>
                      <a:cubicBezTo>
                        <a:pt x="522" y="1706"/>
                        <a:pt x="669" y="1560"/>
                        <a:pt x="669" y="1378"/>
                      </a:cubicBezTo>
                      <a:lnTo>
                        <a:pt x="669" y="352"/>
                      </a:lnTo>
                      <a:cubicBezTo>
                        <a:pt x="669" y="173"/>
                        <a:pt x="544" y="22"/>
                        <a:pt x="375" y="4"/>
                      </a:cubicBezTo>
                      <a:cubicBezTo>
                        <a:pt x="361" y="2"/>
                        <a:pt x="346" y="1"/>
                        <a:pt x="33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6"/>
                <p:cNvSpPr/>
                <p:nvPr/>
              </p:nvSpPr>
              <p:spPr>
                <a:xfrm>
                  <a:off x="5338195" y="4370397"/>
                  <a:ext cx="131804" cy="62457"/>
                </a:xfrm>
                <a:custGeom>
                  <a:rect b="b" l="l" r="r" t="t"/>
                  <a:pathLst>
                    <a:path extrusionOk="0" h="2837" w="5987">
                      <a:moveTo>
                        <a:pt x="2223" y="1081"/>
                      </a:moveTo>
                      <a:cubicBezTo>
                        <a:pt x="2298" y="1081"/>
                        <a:pt x="2355" y="1121"/>
                        <a:pt x="2382" y="1141"/>
                      </a:cubicBezTo>
                      <a:cubicBezTo>
                        <a:pt x="2409" y="1159"/>
                        <a:pt x="2489" y="1240"/>
                        <a:pt x="2462" y="1373"/>
                      </a:cubicBezTo>
                      <a:cubicBezTo>
                        <a:pt x="2409" y="1659"/>
                        <a:pt x="2275" y="1864"/>
                        <a:pt x="2061" y="1989"/>
                      </a:cubicBezTo>
                      <a:cubicBezTo>
                        <a:pt x="1838" y="2123"/>
                        <a:pt x="1544" y="2167"/>
                        <a:pt x="1258" y="2167"/>
                      </a:cubicBezTo>
                      <a:cubicBezTo>
                        <a:pt x="1535" y="1882"/>
                        <a:pt x="1659" y="1587"/>
                        <a:pt x="1686" y="1507"/>
                      </a:cubicBezTo>
                      <a:cubicBezTo>
                        <a:pt x="1775" y="1320"/>
                        <a:pt x="1918" y="1186"/>
                        <a:pt x="2141" y="1097"/>
                      </a:cubicBezTo>
                      <a:cubicBezTo>
                        <a:pt x="2170" y="1086"/>
                        <a:pt x="2198" y="1081"/>
                        <a:pt x="2223" y="1081"/>
                      </a:cubicBezTo>
                      <a:close/>
                      <a:moveTo>
                        <a:pt x="3765" y="1081"/>
                      </a:moveTo>
                      <a:cubicBezTo>
                        <a:pt x="3789" y="1081"/>
                        <a:pt x="3816" y="1086"/>
                        <a:pt x="3845" y="1097"/>
                      </a:cubicBezTo>
                      <a:cubicBezTo>
                        <a:pt x="4068" y="1186"/>
                        <a:pt x="4220" y="1320"/>
                        <a:pt x="4300" y="1507"/>
                      </a:cubicBezTo>
                      <a:cubicBezTo>
                        <a:pt x="4336" y="1587"/>
                        <a:pt x="4461" y="1882"/>
                        <a:pt x="4728" y="2167"/>
                      </a:cubicBezTo>
                      <a:cubicBezTo>
                        <a:pt x="4443" y="2167"/>
                        <a:pt x="4148" y="2123"/>
                        <a:pt x="3925" y="1989"/>
                      </a:cubicBezTo>
                      <a:cubicBezTo>
                        <a:pt x="3711" y="1864"/>
                        <a:pt x="3578" y="1659"/>
                        <a:pt x="3524" y="1373"/>
                      </a:cubicBezTo>
                      <a:cubicBezTo>
                        <a:pt x="3497" y="1240"/>
                        <a:pt x="3586" y="1159"/>
                        <a:pt x="3613" y="1141"/>
                      </a:cubicBezTo>
                      <a:cubicBezTo>
                        <a:pt x="3640" y="1121"/>
                        <a:pt x="3692" y="1081"/>
                        <a:pt x="3765" y="1081"/>
                      </a:cubicBezTo>
                      <a:close/>
                      <a:moveTo>
                        <a:pt x="2332" y="0"/>
                      </a:moveTo>
                      <a:cubicBezTo>
                        <a:pt x="2289" y="0"/>
                        <a:pt x="2246" y="9"/>
                        <a:pt x="2204" y="26"/>
                      </a:cubicBezTo>
                      <a:cubicBezTo>
                        <a:pt x="2043" y="98"/>
                        <a:pt x="1963" y="276"/>
                        <a:pt x="2016" y="437"/>
                      </a:cubicBezTo>
                      <a:cubicBezTo>
                        <a:pt x="1972" y="446"/>
                        <a:pt x="1936" y="463"/>
                        <a:pt x="1891" y="481"/>
                      </a:cubicBezTo>
                      <a:cubicBezTo>
                        <a:pt x="1517" y="633"/>
                        <a:pt x="1231" y="892"/>
                        <a:pt x="1071" y="1240"/>
                      </a:cubicBezTo>
                      <a:cubicBezTo>
                        <a:pt x="1071" y="1248"/>
                        <a:pt x="1062" y="1257"/>
                        <a:pt x="1062" y="1266"/>
                      </a:cubicBezTo>
                      <a:cubicBezTo>
                        <a:pt x="1062" y="1275"/>
                        <a:pt x="830" y="1864"/>
                        <a:pt x="241" y="2051"/>
                      </a:cubicBezTo>
                      <a:cubicBezTo>
                        <a:pt x="98" y="2096"/>
                        <a:pt x="0" y="2230"/>
                        <a:pt x="0" y="2372"/>
                      </a:cubicBezTo>
                      <a:cubicBezTo>
                        <a:pt x="0" y="2524"/>
                        <a:pt x="98" y="2649"/>
                        <a:pt x="241" y="2694"/>
                      </a:cubicBezTo>
                      <a:cubicBezTo>
                        <a:pt x="259" y="2694"/>
                        <a:pt x="571" y="2792"/>
                        <a:pt x="981" y="2827"/>
                      </a:cubicBezTo>
                      <a:cubicBezTo>
                        <a:pt x="1080" y="2836"/>
                        <a:pt x="1178" y="2836"/>
                        <a:pt x="1276" y="2836"/>
                      </a:cubicBezTo>
                      <a:cubicBezTo>
                        <a:pt x="1722" y="2836"/>
                        <a:pt x="2106" y="2747"/>
                        <a:pt x="2409" y="2560"/>
                      </a:cubicBezTo>
                      <a:cubicBezTo>
                        <a:pt x="2676" y="2399"/>
                        <a:pt x="2873" y="2185"/>
                        <a:pt x="2998" y="1900"/>
                      </a:cubicBezTo>
                      <a:cubicBezTo>
                        <a:pt x="3123" y="2185"/>
                        <a:pt x="3319" y="2399"/>
                        <a:pt x="3578" y="2560"/>
                      </a:cubicBezTo>
                      <a:cubicBezTo>
                        <a:pt x="3881" y="2747"/>
                        <a:pt x="4264" y="2836"/>
                        <a:pt x="4710" y="2836"/>
                      </a:cubicBezTo>
                      <a:cubicBezTo>
                        <a:pt x="4809" y="2836"/>
                        <a:pt x="4907" y="2836"/>
                        <a:pt x="5005" y="2827"/>
                      </a:cubicBezTo>
                      <a:cubicBezTo>
                        <a:pt x="5424" y="2792"/>
                        <a:pt x="5736" y="2694"/>
                        <a:pt x="5745" y="2694"/>
                      </a:cubicBezTo>
                      <a:cubicBezTo>
                        <a:pt x="5888" y="2649"/>
                        <a:pt x="5986" y="2524"/>
                        <a:pt x="5986" y="2372"/>
                      </a:cubicBezTo>
                      <a:cubicBezTo>
                        <a:pt x="5986" y="2230"/>
                        <a:pt x="5897" y="2096"/>
                        <a:pt x="5754" y="2051"/>
                      </a:cubicBezTo>
                      <a:cubicBezTo>
                        <a:pt x="5157" y="1864"/>
                        <a:pt x="4925" y="1266"/>
                        <a:pt x="4925" y="1266"/>
                      </a:cubicBezTo>
                      <a:cubicBezTo>
                        <a:pt x="4925" y="1257"/>
                        <a:pt x="4925" y="1248"/>
                        <a:pt x="4916" y="1240"/>
                      </a:cubicBezTo>
                      <a:cubicBezTo>
                        <a:pt x="4755" y="892"/>
                        <a:pt x="4479" y="633"/>
                        <a:pt x="4095" y="481"/>
                      </a:cubicBezTo>
                      <a:cubicBezTo>
                        <a:pt x="4059" y="463"/>
                        <a:pt x="4024" y="454"/>
                        <a:pt x="3979" y="437"/>
                      </a:cubicBezTo>
                      <a:cubicBezTo>
                        <a:pt x="4015" y="294"/>
                        <a:pt x="3943" y="133"/>
                        <a:pt x="3801" y="62"/>
                      </a:cubicBezTo>
                      <a:cubicBezTo>
                        <a:pt x="3753" y="40"/>
                        <a:pt x="3704" y="29"/>
                        <a:pt x="3656" y="29"/>
                      </a:cubicBezTo>
                      <a:cubicBezTo>
                        <a:pt x="3531" y="29"/>
                        <a:pt x="3412" y="100"/>
                        <a:pt x="3354" y="223"/>
                      </a:cubicBezTo>
                      <a:cubicBezTo>
                        <a:pt x="3292" y="356"/>
                        <a:pt x="3149" y="437"/>
                        <a:pt x="2998" y="437"/>
                      </a:cubicBezTo>
                      <a:cubicBezTo>
                        <a:pt x="2846" y="437"/>
                        <a:pt x="2703" y="347"/>
                        <a:pt x="2641" y="205"/>
                      </a:cubicBezTo>
                      <a:cubicBezTo>
                        <a:pt x="2587" y="77"/>
                        <a:pt x="2463" y="0"/>
                        <a:pt x="233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6"/>
                <p:cNvSpPr/>
                <p:nvPr/>
              </p:nvSpPr>
              <p:spPr>
                <a:xfrm>
                  <a:off x="5220145" y="4101559"/>
                  <a:ext cx="368663" cy="501942"/>
                </a:xfrm>
                <a:custGeom>
                  <a:rect b="b" l="l" r="r" t="t"/>
                  <a:pathLst>
                    <a:path extrusionOk="0" h="22800" w="16746">
                      <a:moveTo>
                        <a:pt x="15327" y="10863"/>
                      </a:moveTo>
                      <a:cubicBezTo>
                        <a:pt x="15728" y="10979"/>
                        <a:pt x="16023" y="11345"/>
                        <a:pt x="16023" y="11782"/>
                      </a:cubicBezTo>
                      <a:cubicBezTo>
                        <a:pt x="16023" y="12023"/>
                        <a:pt x="15934" y="12246"/>
                        <a:pt x="15773" y="12425"/>
                      </a:cubicBezTo>
                      <a:cubicBezTo>
                        <a:pt x="15648" y="12558"/>
                        <a:pt x="15496" y="12648"/>
                        <a:pt x="15327" y="12701"/>
                      </a:cubicBezTo>
                      <a:lnTo>
                        <a:pt x="15327" y="10863"/>
                      </a:lnTo>
                      <a:close/>
                      <a:moveTo>
                        <a:pt x="1357" y="10944"/>
                      </a:moveTo>
                      <a:lnTo>
                        <a:pt x="1357" y="12799"/>
                      </a:lnTo>
                      <a:cubicBezTo>
                        <a:pt x="946" y="12692"/>
                        <a:pt x="652" y="12318"/>
                        <a:pt x="652" y="11872"/>
                      </a:cubicBezTo>
                      <a:cubicBezTo>
                        <a:pt x="652" y="11434"/>
                        <a:pt x="946" y="11060"/>
                        <a:pt x="1357" y="10944"/>
                      </a:cubicBezTo>
                      <a:close/>
                      <a:moveTo>
                        <a:pt x="8922" y="18188"/>
                      </a:moveTo>
                      <a:cubicBezTo>
                        <a:pt x="8922" y="18250"/>
                        <a:pt x="8922" y="18312"/>
                        <a:pt x="8922" y="18375"/>
                      </a:cubicBezTo>
                      <a:cubicBezTo>
                        <a:pt x="8729" y="18448"/>
                        <a:pt x="8547" y="18475"/>
                        <a:pt x="8384" y="18475"/>
                      </a:cubicBezTo>
                      <a:cubicBezTo>
                        <a:pt x="8132" y="18475"/>
                        <a:pt x="7924" y="18411"/>
                        <a:pt x="7789" y="18357"/>
                      </a:cubicBezTo>
                      <a:cubicBezTo>
                        <a:pt x="7798" y="18304"/>
                        <a:pt x="7798" y="18250"/>
                        <a:pt x="7798" y="18188"/>
                      </a:cubicBezTo>
                      <a:close/>
                      <a:moveTo>
                        <a:pt x="6477" y="20971"/>
                      </a:moveTo>
                      <a:lnTo>
                        <a:pt x="6477" y="22140"/>
                      </a:lnTo>
                      <a:lnTo>
                        <a:pt x="5701" y="22140"/>
                      </a:lnTo>
                      <a:lnTo>
                        <a:pt x="5701" y="20971"/>
                      </a:lnTo>
                      <a:close/>
                      <a:moveTo>
                        <a:pt x="9377" y="18883"/>
                      </a:moveTo>
                      <a:cubicBezTo>
                        <a:pt x="9439" y="18901"/>
                        <a:pt x="9510" y="18910"/>
                        <a:pt x="9591" y="18919"/>
                      </a:cubicBezTo>
                      <a:lnTo>
                        <a:pt x="9626" y="18928"/>
                      </a:lnTo>
                      <a:cubicBezTo>
                        <a:pt x="9885" y="18964"/>
                        <a:pt x="10144" y="19062"/>
                        <a:pt x="10358" y="19222"/>
                      </a:cubicBezTo>
                      <a:cubicBezTo>
                        <a:pt x="10697" y="19463"/>
                        <a:pt x="11009" y="20239"/>
                        <a:pt x="11009" y="20239"/>
                      </a:cubicBezTo>
                      <a:lnTo>
                        <a:pt x="9930" y="20239"/>
                      </a:lnTo>
                      <a:cubicBezTo>
                        <a:pt x="9742" y="20239"/>
                        <a:pt x="9600" y="20391"/>
                        <a:pt x="9600" y="20578"/>
                      </a:cubicBezTo>
                      <a:lnTo>
                        <a:pt x="9600" y="22140"/>
                      </a:lnTo>
                      <a:lnTo>
                        <a:pt x="7146" y="22140"/>
                      </a:lnTo>
                      <a:lnTo>
                        <a:pt x="7146" y="20641"/>
                      </a:lnTo>
                      <a:cubicBezTo>
                        <a:pt x="7146" y="20641"/>
                        <a:pt x="6986" y="20302"/>
                        <a:pt x="6798" y="20302"/>
                      </a:cubicBezTo>
                      <a:lnTo>
                        <a:pt x="5692" y="20302"/>
                      </a:lnTo>
                      <a:cubicBezTo>
                        <a:pt x="5764" y="19874"/>
                        <a:pt x="5996" y="19481"/>
                        <a:pt x="6352" y="19222"/>
                      </a:cubicBezTo>
                      <a:cubicBezTo>
                        <a:pt x="6575" y="19062"/>
                        <a:pt x="6825" y="18964"/>
                        <a:pt x="7093" y="18928"/>
                      </a:cubicBezTo>
                      <a:lnTo>
                        <a:pt x="7129" y="18919"/>
                      </a:lnTo>
                      <a:cubicBezTo>
                        <a:pt x="7209" y="18910"/>
                        <a:pt x="7289" y="18901"/>
                        <a:pt x="7369" y="18883"/>
                      </a:cubicBezTo>
                      <a:cubicBezTo>
                        <a:pt x="7539" y="18973"/>
                        <a:pt x="7905" y="19124"/>
                        <a:pt x="8377" y="19124"/>
                      </a:cubicBezTo>
                      <a:cubicBezTo>
                        <a:pt x="8681" y="19124"/>
                        <a:pt x="9020" y="19062"/>
                        <a:pt x="9377" y="18883"/>
                      </a:cubicBezTo>
                      <a:close/>
                      <a:moveTo>
                        <a:pt x="11045" y="20908"/>
                      </a:moveTo>
                      <a:lnTo>
                        <a:pt x="11045" y="22140"/>
                      </a:lnTo>
                      <a:lnTo>
                        <a:pt x="10260" y="22140"/>
                      </a:lnTo>
                      <a:lnTo>
                        <a:pt x="10260" y="20908"/>
                      </a:lnTo>
                      <a:close/>
                      <a:moveTo>
                        <a:pt x="12220" y="0"/>
                      </a:moveTo>
                      <a:cubicBezTo>
                        <a:pt x="12178" y="0"/>
                        <a:pt x="12137" y="8"/>
                        <a:pt x="12098" y="24"/>
                      </a:cubicBezTo>
                      <a:cubicBezTo>
                        <a:pt x="11991" y="60"/>
                        <a:pt x="11910" y="158"/>
                        <a:pt x="11892" y="265"/>
                      </a:cubicBezTo>
                      <a:cubicBezTo>
                        <a:pt x="11776" y="845"/>
                        <a:pt x="11375" y="1282"/>
                        <a:pt x="10688" y="1559"/>
                      </a:cubicBezTo>
                      <a:cubicBezTo>
                        <a:pt x="10313" y="1719"/>
                        <a:pt x="9894" y="1791"/>
                        <a:pt x="9457" y="1818"/>
                      </a:cubicBezTo>
                      <a:lnTo>
                        <a:pt x="6326" y="1818"/>
                      </a:lnTo>
                      <a:cubicBezTo>
                        <a:pt x="6312" y="1815"/>
                        <a:pt x="6298" y="1814"/>
                        <a:pt x="6285" y="1814"/>
                      </a:cubicBezTo>
                      <a:cubicBezTo>
                        <a:pt x="6125" y="1814"/>
                        <a:pt x="5996" y="1957"/>
                        <a:pt x="5996" y="2130"/>
                      </a:cubicBezTo>
                      <a:cubicBezTo>
                        <a:pt x="5996" y="2317"/>
                        <a:pt x="6326" y="2433"/>
                        <a:pt x="6326" y="2433"/>
                      </a:cubicBezTo>
                      <a:lnTo>
                        <a:pt x="9421" y="2433"/>
                      </a:lnTo>
                      <a:cubicBezTo>
                        <a:pt x="9957" y="2433"/>
                        <a:pt x="10456" y="2335"/>
                        <a:pt x="10920" y="2139"/>
                      </a:cubicBezTo>
                      <a:cubicBezTo>
                        <a:pt x="11616" y="1862"/>
                        <a:pt x="12106" y="1425"/>
                        <a:pt x="12365" y="881"/>
                      </a:cubicBezTo>
                      <a:cubicBezTo>
                        <a:pt x="12722" y="1273"/>
                        <a:pt x="13222" y="2005"/>
                        <a:pt x="13213" y="3004"/>
                      </a:cubicBezTo>
                      <a:lnTo>
                        <a:pt x="13213" y="3825"/>
                      </a:lnTo>
                      <a:cubicBezTo>
                        <a:pt x="13213" y="4003"/>
                        <a:pt x="13364" y="4155"/>
                        <a:pt x="13552" y="4155"/>
                      </a:cubicBezTo>
                      <a:lnTo>
                        <a:pt x="15024" y="4155"/>
                      </a:lnTo>
                      <a:cubicBezTo>
                        <a:pt x="15345" y="4155"/>
                        <a:pt x="15604" y="4414"/>
                        <a:pt x="15604" y="4735"/>
                      </a:cubicBezTo>
                      <a:lnTo>
                        <a:pt x="15604" y="9347"/>
                      </a:lnTo>
                      <a:cubicBezTo>
                        <a:pt x="15604" y="9409"/>
                        <a:pt x="15586" y="9463"/>
                        <a:pt x="15541" y="9507"/>
                      </a:cubicBezTo>
                      <a:cubicBezTo>
                        <a:pt x="15381" y="9661"/>
                        <a:pt x="15211" y="9725"/>
                        <a:pt x="15054" y="9725"/>
                      </a:cubicBezTo>
                      <a:cubicBezTo>
                        <a:pt x="14748" y="9725"/>
                        <a:pt x="14497" y="9479"/>
                        <a:pt x="14497" y="9177"/>
                      </a:cubicBezTo>
                      <a:lnTo>
                        <a:pt x="14497" y="7723"/>
                      </a:lnTo>
                      <a:cubicBezTo>
                        <a:pt x="14497" y="7384"/>
                        <a:pt x="14328" y="7072"/>
                        <a:pt x="14051" y="6876"/>
                      </a:cubicBezTo>
                      <a:cubicBezTo>
                        <a:pt x="13873" y="6755"/>
                        <a:pt x="13665" y="6690"/>
                        <a:pt x="13454" y="6690"/>
                      </a:cubicBezTo>
                      <a:cubicBezTo>
                        <a:pt x="13337" y="6690"/>
                        <a:pt x="13220" y="6710"/>
                        <a:pt x="13106" y="6751"/>
                      </a:cubicBezTo>
                      <a:cubicBezTo>
                        <a:pt x="12777" y="6870"/>
                        <a:pt x="12448" y="6918"/>
                        <a:pt x="12130" y="6918"/>
                      </a:cubicBezTo>
                      <a:cubicBezTo>
                        <a:pt x="11470" y="6918"/>
                        <a:pt x="10857" y="6712"/>
                        <a:pt x="10394" y="6501"/>
                      </a:cubicBezTo>
                      <a:cubicBezTo>
                        <a:pt x="9680" y="6171"/>
                        <a:pt x="8877" y="5993"/>
                        <a:pt x="8056" y="5993"/>
                      </a:cubicBezTo>
                      <a:lnTo>
                        <a:pt x="4729" y="5993"/>
                      </a:lnTo>
                      <a:cubicBezTo>
                        <a:pt x="3364" y="5993"/>
                        <a:pt x="2249" y="7108"/>
                        <a:pt x="2249" y="8482"/>
                      </a:cubicBezTo>
                      <a:lnTo>
                        <a:pt x="2249" y="9329"/>
                      </a:lnTo>
                      <a:cubicBezTo>
                        <a:pt x="2249" y="9543"/>
                        <a:pt x="2070" y="9722"/>
                        <a:pt x="1856" y="9722"/>
                      </a:cubicBezTo>
                      <a:lnTo>
                        <a:pt x="1526" y="9722"/>
                      </a:lnTo>
                      <a:cubicBezTo>
                        <a:pt x="1312" y="9722"/>
                        <a:pt x="1134" y="9543"/>
                        <a:pt x="1134" y="9329"/>
                      </a:cubicBezTo>
                      <a:lnTo>
                        <a:pt x="1134" y="5439"/>
                      </a:lnTo>
                      <a:cubicBezTo>
                        <a:pt x="1134" y="4824"/>
                        <a:pt x="1633" y="4324"/>
                        <a:pt x="2249" y="4324"/>
                      </a:cubicBezTo>
                      <a:lnTo>
                        <a:pt x="2775" y="4324"/>
                      </a:lnTo>
                      <a:cubicBezTo>
                        <a:pt x="2962" y="4324"/>
                        <a:pt x="3114" y="4173"/>
                        <a:pt x="3114" y="3994"/>
                      </a:cubicBezTo>
                      <a:cubicBezTo>
                        <a:pt x="3114" y="3334"/>
                        <a:pt x="3524" y="2745"/>
                        <a:pt x="4140" y="2531"/>
                      </a:cubicBezTo>
                      <a:cubicBezTo>
                        <a:pt x="4301" y="2478"/>
                        <a:pt x="4399" y="2308"/>
                        <a:pt x="4363" y="2148"/>
                      </a:cubicBezTo>
                      <a:cubicBezTo>
                        <a:pt x="4327" y="1982"/>
                        <a:pt x="4186" y="1880"/>
                        <a:pt x="4034" y="1880"/>
                      </a:cubicBezTo>
                      <a:cubicBezTo>
                        <a:pt x="3998" y="1880"/>
                        <a:pt x="3962" y="1886"/>
                        <a:pt x="3926" y="1898"/>
                      </a:cubicBezTo>
                      <a:cubicBezTo>
                        <a:pt x="3141" y="2174"/>
                        <a:pt x="2588" y="2861"/>
                        <a:pt x="2472" y="3664"/>
                      </a:cubicBezTo>
                      <a:cubicBezTo>
                        <a:pt x="1348" y="3771"/>
                        <a:pt x="465" y="4726"/>
                        <a:pt x="465" y="5868"/>
                      </a:cubicBezTo>
                      <a:lnTo>
                        <a:pt x="465" y="9160"/>
                      </a:lnTo>
                      <a:cubicBezTo>
                        <a:pt x="465" y="9668"/>
                        <a:pt x="768" y="10096"/>
                        <a:pt x="1205" y="10284"/>
                      </a:cubicBezTo>
                      <a:cubicBezTo>
                        <a:pt x="509" y="10471"/>
                        <a:pt x="1" y="11104"/>
                        <a:pt x="1" y="11854"/>
                      </a:cubicBezTo>
                      <a:cubicBezTo>
                        <a:pt x="1" y="12683"/>
                        <a:pt x="625" y="13370"/>
                        <a:pt x="1428" y="13468"/>
                      </a:cubicBezTo>
                      <a:cubicBezTo>
                        <a:pt x="1446" y="13709"/>
                        <a:pt x="1482" y="13950"/>
                        <a:pt x="1517" y="14146"/>
                      </a:cubicBezTo>
                      <a:cubicBezTo>
                        <a:pt x="1553" y="14307"/>
                        <a:pt x="1696" y="14414"/>
                        <a:pt x="1847" y="14414"/>
                      </a:cubicBezTo>
                      <a:lnTo>
                        <a:pt x="1910" y="14414"/>
                      </a:lnTo>
                      <a:cubicBezTo>
                        <a:pt x="2097" y="14369"/>
                        <a:pt x="2213" y="14200"/>
                        <a:pt x="2177" y="14013"/>
                      </a:cubicBezTo>
                      <a:cubicBezTo>
                        <a:pt x="2124" y="13736"/>
                        <a:pt x="2079" y="13326"/>
                        <a:pt x="2079" y="13040"/>
                      </a:cubicBezTo>
                      <a:lnTo>
                        <a:pt x="2079" y="10337"/>
                      </a:lnTo>
                      <a:cubicBezTo>
                        <a:pt x="2561" y="10185"/>
                        <a:pt x="2918" y="9730"/>
                        <a:pt x="2918" y="9195"/>
                      </a:cubicBezTo>
                      <a:lnTo>
                        <a:pt x="2918" y="8473"/>
                      </a:lnTo>
                      <a:cubicBezTo>
                        <a:pt x="2918" y="7473"/>
                        <a:pt x="3730" y="6662"/>
                        <a:pt x="4729" y="6662"/>
                      </a:cubicBezTo>
                      <a:lnTo>
                        <a:pt x="8056" y="6662"/>
                      </a:lnTo>
                      <a:cubicBezTo>
                        <a:pt x="8779" y="6662"/>
                        <a:pt x="9493" y="6813"/>
                        <a:pt x="10117" y="7099"/>
                      </a:cubicBezTo>
                      <a:cubicBezTo>
                        <a:pt x="10889" y="7458"/>
                        <a:pt x="11566" y="7583"/>
                        <a:pt x="12132" y="7583"/>
                      </a:cubicBezTo>
                      <a:cubicBezTo>
                        <a:pt x="12619" y="7583"/>
                        <a:pt x="13024" y="7491"/>
                        <a:pt x="13338" y="7375"/>
                      </a:cubicBezTo>
                      <a:cubicBezTo>
                        <a:pt x="13377" y="7363"/>
                        <a:pt x="13417" y="7357"/>
                        <a:pt x="13456" y="7357"/>
                      </a:cubicBezTo>
                      <a:cubicBezTo>
                        <a:pt x="13531" y="7357"/>
                        <a:pt x="13603" y="7379"/>
                        <a:pt x="13668" y="7420"/>
                      </a:cubicBezTo>
                      <a:cubicBezTo>
                        <a:pt x="13766" y="7491"/>
                        <a:pt x="13828" y="7607"/>
                        <a:pt x="13828" y="7723"/>
                      </a:cubicBezTo>
                      <a:lnTo>
                        <a:pt x="13828" y="9186"/>
                      </a:lnTo>
                      <a:cubicBezTo>
                        <a:pt x="13828" y="9186"/>
                        <a:pt x="14158" y="10168"/>
                        <a:pt x="14640" y="10337"/>
                      </a:cubicBezTo>
                      <a:cubicBezTo>
                        <a:pt x="14640" y="10346"/>
                        <a:pt x="14640" y="10364"/>
                        <a:pt x="14658" y="10373"/>
                      </a:cubicBezTo>
                      <a:lnTo>
                        <a:pt x="14658" y="13058"/>
                      </a:lnTo>
                      <a:cubicBezTo>
                        <a:pt x="14640" y="15502"/>
                        <a:pt x="12642" y="17501"/>
                        <a:pt x="10197" y="17518"/>
                      </a:cubicBezTo>
                      <a:lnTo>
                        <a:pt x="6513" y="17518"/>
                      </a:lnTo>
                      <a:cubicBezTo>
                        <a:pt x="5237" y="17501"/>
                        <a:pt x="4015" y="16948"/>
                        <a:pt x="3177" y="15975"/>
                      </a:cubicBezTo>
                      <a:cubicBezTo>
                        <a:pt x="3109" y="15903"/>
                        <a:pt x="3015" y="15864"/>
                        <a:pt x="2921" y="15864"/>
                      </a:cubicBezTo>
                      <a:cubicBezTo>
                        <a:pt x="2843" y="15864"/>
                        <a:pt x="2765" y="15891"/>
                        <a:pt x="2704" y="15948"/>
                      </a:cubicBezTo>
                      <a:cubicBezTo>
                        <a:pt x="2561" y="16073"/>
                        <a:pt x="2552" y="16278"/>
                        <a:pt x="2668" y="16421"/>
                      </a:cubicBezTo>
                      <a:cubicBezTo>
                        <a:pt x="3640" y="17527"/>
                        <a:pt x="6513" y="18188"/>
                        <a:pt x="6513" y="18188"/>
                      </a:cubicBezTo>
                      <a:lnTo>
                        <a:pt x="7111" y="18188"/>
                      </a:lnTo>
                      <a:cubicBezTo>
                        <a:pt x="7111" y="18214"/>
                        <a:pt x="7111" y="18241"/>
                        <a:pt x="7111" y="18259"/>
                      </a:cubicBezTo>
                      <a:cubicBezTo>
                        <a:pt x="7075" y="18268"/>
                        <a:pt x="7048" y="18268"/>
                        <a:pt x="7013" y="18277"/>
                      </a:cubicBezTo>
                      <a:lnTo>
                        <a:pt x="6977" y="18277"/>
                      </a:lnTo>
                      <a:cubicBezTo>
                        <a:pt x="6602" y="18330"/>
                        <a:pt x="6245" y="18473"/>
                        <a:pt x="5942" y="18696"/>
                      </a:cubicBezTo>
                      <a:cubicBezTo>
                        <a:pt x="5335" y="19133"/>
                        <a:pt x="4979" y="19829"/>
                        <a:pt x="4979" y="20578"/>
                      </a:cubicBezTo>
                      <a:lnTo>
                        <a:pt x="4979" y="22470"/>
                      </a:lnTo>
                      <a:cubicBezTo>
                        <a:pt x="4979" y="22657"/>
                        <a:pt x="5121" y="22800"/>
                        <a:pt x="5309" y="22800"/>
                      </a:cubicBezTo>
                      <a:lnTo>
                        <a:pt x="11375" y="22800"/>
                      </a:lnTo>
                      <a:cubicBezTo>
                        <a:pt x="11562" y="22800"/>
                        <a:pt x="11714" y="22657"/>
                        <a:pt x="11714" y="22470"/>
                      </a:cubicBezTo>
                      <a:lnTo>
                        <a:pt x="11714" y="20578"/>
                      </a:lnTo>
                      <a:cubicBezTo>
                        <a:pt x="11714" y="19829"/>
                        <a:pt x="11348" y="19133"/>
                        <a:pt x="10742" y="18696"/>
                      </a:cubicBezTo>
                      <a:cubicBezTo>
                        <a:pt x="10438" y="18473"/>
                        <a:pt x="10081" y="18330"/>
                        <a:pt x="9707" y="18277"/>
                      </a:cubicBezTo>
                      <a:lnTo>
                        <a:pt x="9671" y="18277"/>
                      </a:lnTo>
                      <a:cubicBezTo>
                        <a:pt x="9644" y="18268"/>
                        <a:pt x="9609" y="18268"/>
                        <a:pt x="9582" y="18259"/>
                      </a:cubicBezTo>
                      <a:cubicBezTo>
                        <a:pt x="9582" y="18241"/>
                        <a:pt x="9582" y="18214"/>
                        <a:pt x="9573" y="18188"/>
                      </a:cubicBezTo>
                      <a:lnTo>
                        <a:pt x="10180" y="18188"/>
                      </a:lnTo>
                      <a:cubicBezTo>
                        <a:pt x="12909" y="18188"/>
                        <a:pt x="15140" y="16064"/>
                        <a:pt x="15318" y="13397"/>
                      </a:cubicBezTo>
                      <a:cubicBezTo>
                        <a:pt x="15693" y="13352"/>
                        <a:pt x="16050" y="13174"/>
                        <a:pt x="16317" y="12888"/>
                      </a:cubicBezTo>
                      <a:cubicBezTo>
                        <a:pt x="16594" y="12585"/>
                        <a:pt x="16745" y="12193"/>
                        <a:pt x="16745" y="11782"/>
                      </a:cubicBezTo>
                      <a:cubicBezTo>
                        <a:pt x="16745" y="11078"/>
                        <a:pt x="16282" y="10471"/>
                        <a:pt x="15648" y="10248"/>
                      </a:cubicBezTo>
                      <a:cubicBezTo>
                        <a:pt x="16023" y="10043"/>
                        <a:pt x="16273" y="9641"/>
                        <a:pt x="16273" y="9186"/>
                      </a:cubicBezTo>
                      <a:lnTo>
                        <a:pt x="16273" y="5707"/>
                      </a:lnTo>
                      <a:cubicBezTo>
                        <a:pt x="16273" y="4476"/>
                        <a:pt x="15282" y="3486"/>
                        <a:pt x="14060" y="3486"/>
                      </a:cubicBezTo>
                      <a:lnTo>
                        <a:pt x="13882" y="3486"/>
                      </a:lnTo>
                      <a:lnTo>
                        <a:pt x="13882" y="3031"/>
                      </a:lnTo>
                      <a:cubicBezTo>
                        <a:pt x="13882" y="3031"/>
                        <a:pt x="12481" y="114"/>
                        <a:pt x="12419" y="69"/>
                      </a:cubicBezTo>
                      <a:cubicBezTo>
                        <a:pt x="12362" y="24"/>
                        <a:pt x="12291" y="0"/>
                        <a:pt x="1222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6"/>
                <p:cNvSpPr/>
                <p:nvPr/>
              </p:nvSpPr>
              <p:spPr>
                <a:xfrm rot="2425565">
                  <a:off x="5280403" y="4230677"/>
                  <a:ext cx="10640" cy="38299"/>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 name="Google Shape;119;p16"/>
              <p:cNvGrpSpPr/>
              <p:nvPr/>
            </p:nvGrpSpPr>
            <p:grpSpPr>
              <a:xfrm>
                <a:off x="978918" y="1339408"/>
                <a:ext cx="608153" cy="682417"/>
                <a:chOff x="6854246" y="4091521"/>
                <a:chExt cx="422270" cy="511979"/>
              </a:xfrm>
            </p:grpSpPr>
            <p:sp>
              <p:nvSpPr>
                <p:cNvPr id="120" name="Google Shape;120;p16"/>
                <p:cNvSpPr/>
                <p:nvPr/>
              </p:nvSpPr>
              <p:spPr>
                <a:xfrm>
                  <a:off x="7156527" y="4428189"/>
                  <a:ext cx="110779" cy="124517"/>
                </a:xfrm>
                <a:custGeom>
                  <a:rect b="b" l="l" r="r" t="t"/>
                  <a:pathLst>
                    <a:path extrusionOk="0" h="5656" w="5032">
                      <a:moveTo>
                        <a:pt x="1617" y="1"/>
                      </a:moveTo>
                      <a:cubicBezTo>
                        <a:pt x="1123" y="1"/>
                        <a:pt x="656" y="234"/>
                        <a:pt x="339" y="818"/>
                      </a:cubicBezTo>
                      <a:cubicBezTo>
                        <a:pt x="0" y="1451"/>
                        <a:pt x="134" y="2210"/>
                        <a:pt x="402" y="2852"/>
                      </a:cubicBezTo>
                      <a:cubicBezTo>
                        <a:pt x="714" y="3601"/>
                        <a:pt x="1303" y="4190"/>
                        <a:pt x="2007" y="4574"/>
                      </a:cubicBezTo>
                      <a:cubicBezTo>
                        <a:pt x="2498" y="4832"/>
                        <a:pt x="3096" y="4859"/>
                        <a:pt x="3578" y="5145"/>
                      </a:cubicBezTo>
                      <a:cubicBezTo>
                        <a:pt x="3891" y="5337"/>
                        <a:pt x="4093" y="5655"/>
                        <a:pt x="4266" y="5655"/>
                      </a:cubicBezTo>
                      <a:cubicBezTo>
                        <a:pt x="4374" y="5655"/>
                        <a:pt x="4471" y="5533"/>
                        <a:pt x="4577" y="5180"/>
                      </a:cubicBezTo>
                      <a:cubicBezTo>
                        <a:pt x="5032" y="3708"/>
                        <a:pt x="4443" y="2361"/>
                        <a:pt x="3613" y="1175"/>
                      </a:cubicBezTo>
                      <a:cubicBezTo>
                        <a:pt x="3163" y="527"/>
                        <a:pt x="2359" y="1"/>
                        <a:pt x="161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6"/>
                <p:cNvSpPr/>
                <p:nvPr/>
              </p:nvSpPr>
              <p:spPr>
                <a:xfrm>
                  <a:off x="6863867" y="4428189"/>
                  <a:ext cx="110603" cy="124517"/>
                </a:xfrm>
                <a:custGeom>
                  <a:rect b="b" l="l" r="r" t="t"/>
                  <a:pathLst>
                    <a:path extrusionOk="0" h="5656" w="5024">
                      <a:moveTo>
                        <a:pt x="3407" y="1"/>
                      </a:moveTo>
                      <a:cubicBezTo>
                        <a:pt x="2664" y="1"/>
                        <a:pt x="1860" y="527"/>
                        <a:pt x="1410" y="1175"/>
                      </a:cubicBezTo>
                      <a:cubicBezTo>
                        <a:pt x="581" y="2361"/>
                        <a:pt x="1" y="3708"/>
                        <a:pt x="447" y="5180"/>
                      </a:cubicBezTo>
                      <a:cubicBezTo>
                        <a:pt x="556" y="5533"/>
                        <a:pt x="654" y="5655"/>
                        <a:pt x="761" y="5655"/>
                      </a:cubicBezTo>
                      <a:cubicBezTo>
                        <a:pt x="934" y="5655"/>
                        <a:pt x="1132" y="5337"/>
                        <a:pt x="1446" y="5145"/>
                      </a:cubicBezTo>
                      <a:cubicBezTo>
                        <a:pt x="1928" y="4859"/>
                        <a:pt x="2526" y="4832"/>
                        <a:pt x="3016" y="4574"/>
                      </a:cubicBezTo>
                      <a:cubicBezTo>
                        <a:pt x="3730" y="4190"/>
                        <a:pt x="4310" y="3601"/>
                        <a:pt x="4622" y="2852"/>
                      </a:cubicBezTo>
                      <a:cubicBezTo>
                        <a:pt x="4899" y="2210"/>
                        <a:pt x="5023" y="1451"/>
                        <a:pt x="4684" y="818"/>
                      </a:cubicBezTo>
                      <a:cubicBezTo>
                        <a:pt x="4367" y="234"/>
                        <a:pt x="3900" y="1"/>
                        <a:pt x="340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6"/>
                <p:cNvSpPr/>
                <p:nvPr/>
              </p:nvSpPr>
              <p:spPr>
                <a:xfrm>
                  <a:off x="6885288" y="4229758"/>
                  <a:ext cx="325448" cy="366484"/>
                </a:xfrm>
                <a:custGeom>
                  <a:rect b="b" l="l" r="r" t="t"/>
                  <a:pathLst>
                    <a:path extrusionOk="0" h="16647" w="14783">
                      <a:moveTo>
                        <a:pt x="1588" y="0"/>
                      </a:moveTo>
                      <a:lnTo>
                        <a:pt x="1588" y="4737"/>
                      </a:lnTo>
                      <a:lnTo>
                        <a:pt x="1463" y="4737"/>
                      </a:lnTo>
                      <a:cubicBezTo>
                        <a:pt x="839" y="4737"/>
                        <a:pt x="286" y="5165"/>
                        <a:pt x="170" y="5772"/>
                      </a:cubicBezTo>
                      <a:cubicBezTo>
                        <a:pt x="0" y="6611"/>
                        <a:pt x="643" y="7351"/>
                        <a:pt x="1445" y="7351"/>
                      </a:cubicBezTo>
                      <a:lnTo>
                        <a:pt x="1597" y="7351"/>
                      </a:lnTo>
                      <a:cubicBezTo>
                        <a:pt x="1704" y="9893"/>
                        <a:pt x="3801" y="11919"/>
                        <a:pt x="6361" y="11919"/>
                      </a:cubicBezTo>
                      <a:lnTo>
                        <a:pt x="7262" y="11919"/>
                      </a:lnTo>
                      <a:lnTo>
                        <a:pt x="7262" y="12311"/>
                      </a:lnTo>
                      <a:cubicBezTo>
                        <a:pt x="7262" y="12739"/>
                        <a:pt x="7262" y="12730"/>
                        <a:pt x="6852" y="12784"/>
                      </a:cubicBezTo>
                      <a:cubicBezTo>
                        <a:pt x="6530" y="12828"/>
                        <a:pt x="6227" y="12953"/>
                        <a:pt x="5968" y="13141"/>
                      </a:cubicBezTo>
                      <a:cubicBezTo>
                        <a:pt x="5460" y="13515"/>
                        <a:pt x="5148" y="14122"/>
                        <a:pt x="5148" y="14755"/>
                      </a:cubicBezTo>
                      <a:lnTo>
                        <a:pt x="5148" y="16647"/>
                      </a:lnTo>
                      <a:lnTo>
                        <a:pt x="11214" y="16647"/>
                      </a:lnTo>
                      <a:lnTo>
                        <a:pt x="11214" y="14755"/>
                      </a:lnTo>
                      <a:cubicBezTo>
                        <a:pt x="11214" y="14122"/>
                        <a:pt x="10911" y="13515"/>
                        <a:pt x="10393" y="13141"/>
                      </a:cubicBezTo>
                      <a:cubicBezTo>
                        <a:pt x="10135" y="12953"/>
                        <a:pt x="9831" y="12828"/>
                        <a:pt x="9519" y="12784"/>
                      </a:cubicBezTo>
                      <a:cubicBezTo>
                        <a:pt x="9109" y="12730"/>
                        <a:pt x="9100" y="12739"/>
                        <a:pt x="9100" y="12311"/>
                      </a:cubicBezTo>
                      <a:lnTo>
                        <a:pt x="9100" y="11919"/>
                      </a:lnTo>
                      <a:lnTo>
                        <a:pt x="10028" y="11919"/>
                      </a:lnTo>
                      <a:cubicBezTo>
                        <a:pt x="12650" y="11919"/>
                        <a:pt x="14782" y="9786"/>
                        <a:pt x="14782" y="7164"/>
                      </a:cubicBezTo>
                      <a:lnTo>
                        <a:pt x="14782"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6"/>
                <p:cNvSpPr/>
                <p:nvPr/>
              </p:nvSpPr>
              <p:spPr>
                <a:xfrm>
                  <a:off x="6998605" y="4509428"/>
                  <a:ext cx="133565" cy="86827"/>
                </a:xfrm>
                <a:custGeom>
                  <a:rect b="b" l="l" r="r" t="t"/>
                  <a:pathLst>
                    <a:path extrusionOk="0" h="3944" w="6067">
                      <a:moveTo>
                        <a:pt x="2053" y="1"/>
                      </a:moveTo>
                      <a:cubicBezTo>
                        <a:pt x="1990" y="36"/>
                        <a:pt x="1883" y="54"/>
                        <a:pt x="1722" y="72"/>
                      </a:cubicBezTo>
                      <a:cubicBezTo>
                        <a:pt x="1606" y="90"/>
                        <a:pt x="1491" y="117"/>
                        <a:pt x="1383" y="152"/>
                      </a:cubicBezTo>
                      <a:cubicBezTo>
                        <a:pt x="1187" y="215"/>
                        <a:pt x="1000" y="313"/>
                        <a:pt x="830" y="429"/>
                      </a:cubicBezTo>
                      <a:cubicBezTo>
                        <a:pt x="313" y="803"/>
                        <a:pt x="1" y="1410"/>
                        <a:pt x="1" y="2043"/>
                      </a:cubicBezTo>
                      <a:lnTo>
                        <a:pt x="1" y="3944"/>
                      </a:lnTo>
                      <a:lnTo>
                        <a:pt x="6067" y="3944"/>
                      </a:lnTo>
                      <a:lnTo>
                        <a:pt x="6067" y="2043"/>
                      </a:lnTo>
                      <a:cubicBezTo>
                        <a:pt x="6067" y="1410"/>
                        <a:pt x="5755" y="803"/>
                        <a:pt x="5237" y="429"/>
                      </a:cubicBezTo>
                      <a:cubicBezTo>
                        <a:pt x="5077" y="313"/>
                        <a:pt x="4889" y="215"/>
                        <a:pt x="4693" y="152"/>
                      </a:cubicBezTo>
                      <a:cubicBezTo>
                        <a:pt x="4586" y="117"/>
                        <a:pt x="4470" y="90"/>
                        <a:pt x="4354" y="72"/>
                      </a:cubicBezTo>
                      <a:cubicBezTo>
                        <a:pt x="4185" y="54"/>
                        <a:pt x="4087" y="36"/>
                        <a:pt x="4024" y="1"/>
                      </a:cubicBezTo>
                      <a:lnTo>
                        <a:pt x="3953" y="18"/>
                      </a:lnTo>
                      <a:lnTo>
                        <a:pt x="3739" y="134"/>
                      </a:lnTo>
                      <a:cubicBezTo>
                        <a:pt x="3522" y="258"/>
                        <a:pt x="3279" y="318"/>
                        <a:pt x="3036" y="318"/>
                      </a:cubicBezTo>
                      <a:cubicBezTo>
                        <a:pt x="2789" y="318"/>
                        <a:pt x="2541" y="256"/>
                        <a:pt x="2320" y="134"/>
                      </a:cubicBezTo>
                      <a:lnTo>
                        <a:pt x="2124" y="18"/>
                      </a:lnTo>
                      <a:lnTo>
                        <a:pt x="2053"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6"/>
                <p:cNvSpPr/>
                <p:nvPr/>
              </p:nvSpPr>
              <p:spPr>
                <a:xfrm>
                  <a:off x="7064015" y="4228569"/>
                  <a:ext cx="177749" cy="263586"/>
                </a:xfrm>
                <a:custGeom>
                  <a:rect b="b" l="l" r="r" t="t"/>
                  <a:pathLst>
                    <a:path extrusionOk="0" h="11973" w="8074">
                      <a:moveTo>
                        <a:pt x="4773" y="1"/>
                      </a:moveTo>
                      <a:lnTo>
                        <a:pt x="4773" y="7200"/>
                      </a:lnTo>
                      <a:cubicBezTo>
                        <a:pt x="4773" y="9831"/>
                        <a:pt x="2632" y="11973"/>
                        <a:pt x="0" y="11973"/>
                      </a:cubicBezTo>
                      <a:lnTo>
                        <a:pt x="1883" y="11973"/>
                      </a:lnTo>
                      <a:cubicBezTo>
                        <a:pt x="4452" y="11973"/>
                        <a:pt x="6540" y="9947"/>
                        <a:pt x="6656" y="7405"/>
                      </a:cubicBezTo>
                      <a:lnTo>
                        <a:pt x="6763" y="7405"/>
                      </a:lnTo>
                      <a:cubicBezTo>
                        <a:pt x="7146" y="7405"/>
                        <a:pt x="7485" y="7244"/>
                        <a:pt x="7726" y="6986"/>
                      </a:cubicBezTo>
                      <a:cubicBezTo>
                        <a:pt x="7940" y="6754"/>
                        <a:pt x="8074" y="6442"/>
                        <a:pt x="8074" y="6094"/>
                      </a:cubicBezTo>
                      <a:cubicBezTo>
                        <a:pt x="8074" y="5371"/>
                        <a:pt x="7485" y="4791"/>
                        <a:pt x="6763" y="4791"/>
                      </a:cubicBezTo>
                      <a:lnTo>
                        <a:pt x="6664" y="4791"/>
                      </a:lnTo>
                      <a:lnTo>
                        <a:pt x="6664"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6"/>
                <p:cNvSpPr/>
                <p:nvPr/>
              </p:nvSpPr>
              <p:spPr>
                <a:xfrm>
                  <a:off x="6965229" y="4424182"/>
                  <a:ext cx="31239" cy="31261"/>
                </a:xfrm>
                <a:custGeom>
                  <a:rect b="b" l="l" r="r" t="t"/>
                  <a:pathLst>
                    <a:path extrusionOk="0" h="1420" w="1419">
                      <a:moveTo>
                        <a:pt x="705" y="1"/>
                      </a:moveTo>
                      <a:cubicBezTo>
                        <a:pt x="321" y="1"/>
                        <a:pt x="0" y="313"/>
                        <a:pt x="0" y="706"/>
                      </a:cubicBezTo>
                      <a:cubicBezTo>
                        <a:pt x="0" y="1098"/>
                        <a:pt x="321" y="1419"/>
                        <a:pt x="705" y="1419"/>
                      </a:cubicBezTo>
                      <a:cubicBezTo>
                        <a:pt x="1097" y="1419"/>
                        <a:pt x="1419" y="1098"/>
                        <a:pt x="1419" y="706"/>
                      </a:cubicBezTo>
                      <a:cubicBezTo>
                        <a:pt x="1419" y="313"/>
                        <a:pt x="1097" y="1"/>
                        <a:pt x="7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6"/>
                <p:cNvSpPr/>
                <p:nvPr/>
              </p:nvSpPr>
              <p:spPr>
                <a:xfrm>
                  <a:off x="7134533" y="4424182"/>
                  <a:ext cx="31239" cy="31261"/>
                </a:xfrm>
                <a:custGeom>
                  <a:rect b="b" l="l" r="r" t="t"/>
                  <a:pathLst>
                    <a:path extrusionOk="0" h="1420" w="1419">
                      <a:moveTo>
                        <a:pt x="714" y="1"/>
                      </a:moveTo>
                      <a:cubicBezTo>
                        <a:pt x="321" y="1"/>
                        <a:pt x="0" y="313"/>
                        <a:pt x="0" y="706"/>
                      </a:cubicBezTo>
                      <a:cubicBezTo>
                        <a:pt x="0" y="1098"/>
                        <a:pt x="321" y="1419"/>
                        <a:pt x="714" y="1419"/>
                      </a:cubicBezTo>
                      <a:cubicBezTo>
                        <a:pt x="1097" y="1419"/>
                        <a:pt x="1419" y="1098"/>
                        <a:pt x="1419" y="706"/>
                      </a:cubicBezTo>
                      <a:cubicBezTo>
                        <a:pt x="1419" y="313"/>
                        <a:pt x="1097"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6"/>
                <p:cNvSpPr/>
                <p:nvPr/>
              </p:nvSpPr>
              <p:spPr>
                <a:xfrm>
                  <a:off x="6929277" y="4299285"/>
                  <a:ext cx="136119" cy="136119"/>
                </a:xfrm>
                <a:custGeom>
                  <a:rect b="b" l="l" r="r" t="t"/>
                  <a:pathLst>
                    <a:path extrusionOk="0" h="6183" w="6183">
                      <a:moveTo>
                        <a:pt x="3096" y="0"/>
                      </a:moveTo>
                      <a:cubicBezTo>
                        <a:pt x="1392" y="0"/>
                        <a:pt x="1" y="1383"/>
                        <a:pt x="1" y="3087"/>
                      </a:cubicBezTo>
                      <a:cubicBezTo>
                        <a:pt x="1" y="4800"/>
                        <a:pt x="1392" y="6182"/>
                        <a:pt x="3096" y="6182"/>
                      </a:cubicBezTo>
                      <a:cubicBezTo>
                        <a:pt x="4800" y="6182"/>
                        <a:pt x="6183" y="4800"/>
                        <a:pt x="6183" y="3087"/>
                      </a:cubicBezTo>
                      <a:cubicBezTo>
                        <a:pt x="6183" y="1383"/>
                        <a:pt x="4800" y="0"/>
                        <a:pt x="309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6"/>
                <p:cNvSpPr/>
                <p:nvPr/>
              </p:nvSpPr>
              <p:spPr>
                <a:xfrm>
                  <a:off x="7065578" y="4299285"/>
                  <a:ext cx="136141" cy="136119"/>
                </a:xfrm>
                <a:custGeom>
                  <a:rect b="b" l="l" r="r" t="t"/>
                  <a:pathLst>
                    <a:path extrusionOk="0" h="6183" w="6184">
                      <a:moveTo>
                        <a:pt x="3087" y="0"/>
                      </a:moveTo>
                      <a:cubicBezTo>
                        <a:pt x="1384" y="0"/>
                        <a:pt x="1" y="1383"/>
                        <a:pt x="1" y="3087"/>
                      </a:cubicBezTo>
                      <a:cubicBezTo>
                        <a:pt x="1" y="4800"/>
                        <a:pt x="1384" y="6182"/>
                        <a:pt x="3087" y="6182"/>
                      </a:cubicBezTo>
                      <a:cubicBezTo>
                        <a:pt x="4800" y="6182"/>
                        <a:pt x="6183" y="4800"/>
                        <a:pt x="6183" y="3087"/>
                      </a:cubicBezTo>
                      <a:cubicBezTo>
                        <a:pt x="6183" y="1383"/>
                        <a:pt x="4800" y="0"/>
                        <a:pt x="308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6"/>
                <p:cNvSpPr/>
                <p:nvPr/>
              </p:nvSpPr>
              <p:spPr>
                <a:xfrm>
                  <a:off x="6903165" y="4108560"/>
                  <a:ext cx="324655" cy="233293"/>
                </a:xfrm>
                <a:custGeom>
                  <a:rect b="b" l="l" r="r" t="t"/>
                  <a:pathLst>
                    <a:path extrusionOk="0" h="10597" w="14747">
                      <a:moveTo>
                        <a:pt x="3747" y="1"/>
                      </a:moveTo>
                      <a:cubicBezTo>
                        <a:pt x="1677" y="1"/>
                        <a:pt x="0" y="1678"/>
                        <a:pt x="0" y="3748"/>
                      </a:cubicBezTo>
                      <a:lnTo>
                        <a:pt x="0" y="9894"/>
                      </a:lnTo>
                      <a:cubicBezTo>
                        <a:pt x="0" y="10018"/>
                        <a:pt x="107" y="10119"/>
                        <a:pt x="229" y="10119"/>
                      </a:cubicBezTo>
                      <a:cubicBezTo>
                        <a:pt x="239" y="10119"/>
                        <a:pt x="249" y="10119"/>
                        <a:pt x="259" y="10117"/>
                      </a:cubicBezTo>
                      <a:cubicBezTo>
                        <a:pt x="2132" y="9805"/>
                        <a:pt x="4692" y="7352"/>
                        <a:pt x="4693" y="7352"/>
                      </a:cubicBezTo>
                      <a:lnTo>
                        <a:pt x="4693" y="7352"/>
                      </a:lnTo>
                      <a:lnTo>
                        <a:pt x="4015" y="8752"/>
                      </a:lnTo>
                      <a:cubicBezTo>
                        <a:pt x="3943" y="8895"/>
                        <a:pt x="4050" y="9073"/>
                        <a:pt x="4211" y="9073"/>
                      </a:cubicBezTo>
                      <a:lnTo>
                        <a:pt x="5469" y="9073"/>
                      </a:lnTo>
                      <a:cubicBezTo>
                        <a:pt x="5478" y="9073"/>
                        <a:pt x="5495" y="9065"/>
                        <a:pt x="5513" y="9065"/>
                      </a:cubicBezTo>
                      <a:cubicBezTo>
                        <a:pt x="8091" y="8494"/>
                        <a:pt x="10054" y="7352"/>
                        <a:pt x="10054" y="7352"/>
                      </a:cubicBezTo>
                      <a:lnTo>
                        <a:pt x="10054" y="7352"/>
                      </a:lnTo>
                      <a:lnTo>
                        <a:pt x="9207" y="8734"/>
                      </a:lnTo>
                      <a:cubicBezTo>
                        <a:pt x="9117" y="8877"/>
                        <a:pt x="9224" y="9073"/>
                        <a:pt x="9403" y="9073"/>
                      </a:cubicBezTo>
                      <a:lnTo>
                        <a:pt x="9983" y="9073"/>
                      </a:lnTo>
                      <a:cubicBezTo>
                        <a:pt x="10027" y="9073"/>
                        <a:pt x="10072" y="9056"/>
                        <a:pt x="10108" y="9029"/>
                      </a:cubicBezTo>
                      <a:lnTo>
                        <a:pt x="12472" y="7352"/>
                      </a:lnTo>
                      <a:lnTo>
                        <a:pt x="12472" y="7352"/>
                      </a:lnTo>
                      <a:cubicBezTo>
                        <a:pt x="12454" y="8922"/>
                        <a:pt x="13747" y="10073"/>
                        <a:pt x="14390" y="10554"/>
                      </a:cubicBezTo>
                      <a:cubicBezTo>
                        <a:pt x="14431" y="10584"/>
                        <a:pt x="14477" y="10597"/>
                        <a:pt x="14521" y="10597"/>
                      </a:cubicBezTo>
                      <a:cubicBezTo>
                        <a:pt x="14638" y="10597"/>
                        <a:pt x="14747" y="10503"/>
                        <a:pt x="14747" y="10367"/>
                      </a:cubicBezTo>
                      <a:lnTo>
                        <a:pt x="14747" y="3748"/>
                      </a:lnTo>
                      <a:cubicBezTo>
                        <a:pt x="14747" y="1678"/>
                        <a:pt x="13069" y="1"/>
                        <a:pt x="1100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2"/>
                    </a:solidFill>
                    <a:latin typeface="Arial"/>
                    <a:ea typeface="Arial"/>
                    <a:cs typeface="Arial"/>
                    <a:sym typeface="Arial"/>
                  </a:endParaRPr>
                </a:p>
              </p:txBody>
            </p:sp>
            <p:sp>
              <p:nvSpPr>
                <p:cNvPr id="130" name="Google Shape;130;p16"/>
                <p:cNvSpPr/>
                <p:nvPr/>
              </p:nvSpPr>
              <p:spPr>
                <a:xfrm>
                  <a:off x="7088167" y="4108560"/>
                  <a:ext cx="139663" cy="237476"/>
                </a:xfrm>
                <a:custGeom>
                  <a:rect b="b" l="l" r="r" t="t"/>
                  <a:pathLst>
                    <a:path extrusionOk="0" h="10787" w="6344">
                      <a:moveTo>
                        <a:pt x="1" y="1"/>
                      </a:moveTo>
                      <a:cubicBezTo>
                        <a:pt x="2061" y="1"/>
                        <a:pt x="3730" y="1678"/>
                        <a:pt x="3730" y="3748"/>
                      </a:cubicBezTo>
                      <a:lnTo>
                        <a:pt x="3730" y="7602"/>
                      </a:lnTo>
                      <a:lnTo>
                        <a:pt x="4087" y="7343"/>
                      </a:lnTo>
                      <a:lnTo>
                        <a:pt x="4087" y="7343"/>
                      </a:lnTo>
                      <a:cubicBezTo>
                        <a:pt x="4069" y="9439"/>
                        <a:pt x="6344" y="10786"/>
                        <a:pt x="6344" y="10786"/>
                      </a:cubicBezTo>
                      <a:lnTo>
                        <a:pt x="6344" y="3748"/>
                      </a:lnTo>
                      <a:cubicBezTo>
                        <a:pt x="6344" y="1678"/>
                        <a:pt x="4675" y="1"/>
                        <a:pt x="26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6"/>
                <p:cNvSpPr/>
                <p:nvPr/>
              </p:nvSpPr>
              <p:spPr>
                <a:xfrm>
                  <a:off x="7013334" y="4355976"/>
                  <a:ext cx="14750" cy="44074"/>
                </a:xfrm>
                <a:custGeom>
                  <a:rect b="b" l="l" r="r" t="t"/>
                  <a:pathLst>
                    <a:path extrusionOk="0" h="2002" w="670">
                      <a:moveTo>
                        <a:pt x="332" y="0"/>
                      </a:moveTo>
                      <a:cubicBezTo>
                        <a:pt x="154" y="0"/>
                        <a:pt x="1" y="152"/>
                        <a:pt x="1" y="333"/>
                      </a:cubicBezTo>
                      <a:lnTo>
                        <a:pt x="1" y="1663"/>
                      </a:lnTo>
                      <a:cubicBezTo>
                        <a:pt x="1" y="1850"/>
                        <a:pt x="152" y="2002"/>
                        <a:pt x="340" y="2002"/>
                      </a:cubicBezTo>
                      <a:cubicBezTo>
                        <a:pt x="518" y="2002"/>
                        <a:pt x="670" y="1850"/>
                        <a:pt x="670" y="1663"/>
                      </a:cubicBezTo>
                      <a:lnTo>
                        <a:pt x="670" y="351"/>
                      </a:lnTo>
                      <a:cubicBezTo>
                        <a:pt x="670" y="173"/>
                        <a:pt x="545" y="21"/>
                        <a:pt x="375" y="3"/>
                      </a:cubicBezTo>
                      <a:cubicBezTo>
                        <a:pt x="361" y="1"/>
                        <a:pt x="347" y="0"/>
                        <a:pt x="33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6"/>
                <p:cNvSpPr/>
                <p:nvPr/>
              </p:nvSpPr>
              <p:spPr>
                <a:xfrm>
                  <a:off x="7102896" y="4355976"/>
                  <a:ext cx="14750" cy="44074"/>
                </a:xfrm>
                <a:custGeom>
                  <a:rect b="b" l="l" r="r" t="t"/>
                  <a:pathLst>
                    <a:path extrusionOk="0" h="2002" w="670">
                      <a:moveTo>
                        <a:pt x="331" y="0"/>
                      </a:moveTo>
                      <a:cubicBezTo>
                        <a:pt x="146" y="0"/>
                        <a:pt x="1" y="152"/>
                        <a:pt x="1" y="333"/>
                      </a:cubicBezTo>
                      <a:lnTo>
                        <a:pt x="1" y="1663"/>
                      </a:lnTo>
                      <a:cubicBezTo>
                        <a:pt x="1" y="1850"/>
                        <a:pt x="144" y="2002"/>
                        <a:pt x="331" y="2002"/>
                      </a:cubicBezTo>
                      <a:cubicBezTo>
                        <a:pt x="518" y="2002"/>
                        <a:pt x="670" y="1850"/>
                        <a:pt x="670" y="1663"/>
                      </a:cubicBezTo>
                      <a:lnTo>
                        <a:pt x="670" y="351"/>
                      </a:lnTo>
                      <a:cubicBezTo>
                        <a:pt x="670" y="173"/>
                        <a:pt x="545" y="21"/>
                        <a:pt x="375" y="3"/>
                      </a:cubicBezTo>
                      <a:cubicBezTo>
                        <a:pt x="360" y="1"/>
                        <a:pt x="345"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6"/>
                <p:cNvSpPr/>
                <p:nvPr/>
              </p:nvSpPr>
              <p:spPr>
                <a:xfrm rot="2143801">
                  <a:off x="7141315" y="4115428"/>
                  <a:ext cx="93499" cy="35886"/>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6"/>
                <p:cNvSpPr/>
                <p:nvPr/>
              </p:nvSpPr>
              <p:spPr>
                <a:xfrm>
                  <a:off x="6854246" y="4101096"/>
                  <a:ext cx="422270" cy="502404"/>
                </a:xfrm>
                <a:custGeom>
                  <a:rect b="b" l="l" r="r" t="t"/>
                  <a:pathLst>
                    <a:path extrusionOk="0" h="22821" w="19181">
                      <a:moveTo>
                        <a:pt x="15463" y="670"/>
                      </a:moveTo>
                      <a:cubicBezTo>
                        <a:pt x="15931" y="977"/>
                        <a:pt x="16331" y="1378"/>
                        <a:pt x="16638" y="1845"/>
                      </a:cubicBezTo>
                      <a:lnTo>
                        <a:pt x="16638" y="1845"/>
                      </a:lnTo>
                      <a:lnTo>
                        <a:pt x="16638" y="1018"/>
                      </a:lnTo>
                      <a:cubicBezTo>
                        <a:pt x="16638" y="830"/>
                        <a:pt x="16478" y="670"/>
                        <a:pt x="16282" y="670"/>
                      </a:cubicBezTo>
                      <a:close/>
                      <a:moveTo>
                        <a:pt x="16638" y="1845"/>
                      </a:moveTo>
                      <a:lnTo>
                        <a:pt x="16638" y="5104"/>
                      </a:lnTo>
                      <a:cubicBezTo>
                        <a:pt x="16638" y="5113"/>
                        <a:pt x="16638" y="5121"/>
                        <a:pt x="16647" y="5130"/>
                      </a:cubicBezTo>
                      <a:cubicBezTo>
                        <a:pt x="16753" y="5242"/>
                        <a:pt x="16868" y="5289"/>
                        <a:pt x="16972" y="5289"/>
                      </a:cubicBezTo>
                      <a:cubicBezTo>
                        <a:pt x="17157" y="5289"/>
                        <a:pt x="17308" y="5141"/>
                        <a:pt x="17308" y="4952"/>
                      </a:cubicBezTo>
                      <a:lnTo>
                        <a:pt x="17308" y="4087"/>
                      </a:lnTo>
                      <a:cubicBezTo>
                        <a:pt x="17308" y="3259"/>
                        <a:pt x="17061" y="2488"/>
                        <a:pt x="16638" y="1845"/>
                      </a:cubicBezTo>
                      <a:close/>
                      <a:moveTo>
                        <a:pt x="14408" y="8306"/>
                      </a:moveTo>
                      <a:cubicBezTo>
                        <a:pt x="14471" y="8645"/>
                        <a:pt x="14578" y="8957"/>
                        <a:pt x="14720" y="9243"/>
                      </a:cubicBezTo>
                      <a:cubicBezTo>
                        <a:pt x="14426" y="9038"/>
                        <a:pt x="14105" y="8877"/>
                        <a:pt x="13757" y="8770"/>
                      </a:cubicBezTo>
                      <a:lnTo>
                        <a:pt x="14408" y="8306"/>
                      </a:lnTo>
                      <a:close/>
                      <a:moveTo>
                        <a:pt x="11375" y="8529"/>
                      </a:moveTo>
                      <a:lnTo>
                        <a:pt x="11054" y="9056"/>
                      </a:lnTo>
                      <a:cubicBezTo>
                        <a:pt x="10421" y="9404"/>
                        <a:pt x="9912" y="9957"/>
                        <a:pt x="9600" y="10608"/>
                      </a:cubicBezTo>
                      <a:cubicBezTo>
                        <a:pt x="9395" y="10189"/>
                        <a:pt x="9109" y="9805"/>
                        <a:pt x="8761" y="9502"/>
                      </a:cubicBezTo>
                      <a:cubicBezTo>
                        <a:pt x="9823" y="9198"/>
                        <a:pt x="10733" y="8824"/>
                        <a:pt x="11375" y="8529"/>
                      </a:cubicBezTo>
                      <a:close/>
                      <a:moveTo>
                        <a:pt x="2606" y="10965"/>
                      </a:moveTo>
                      <a:lnTo>
                        <a:pt x="2606" y="12820"/>
                      </a:lnTo>
                      <a:cubicBezTo>
                        <a:pt x="2204" y="12704"/>
                        <a:pt x="1901" y="12330"/>
                        <a:pt x="1901" y="11893"/>
                      </a:cubicBezTo>
                      <a:cubicBezTo>
                        <a:pt x="1901" y="11446"/>
                        <a:pt x="2204" y="11072"/>
                        <a:pt x="2606" y="10965"/>
                      </a:cubicBezTo>
                      <a:close/>
                      <a:moveTo>
                        <a:pt x="16576" y="11304"/>
                      </a:moveTo>
                      <a:cubicBezTo>
                        <a:pt x="16710" y="11393"/>
                        <a:pt x="16799" y="11446"/>
                        <a:pt x="16817" y="11455"/>
                      </a:cubicBezTo>
                      <a:cubicBezTo>
                        <a:pt x="16870" y="11482"/>
                        <a:pt x="16924" y="11500"/>
                        <a:pt x="16986" y="11500"/>
                      </a:cubicBezTo>
                      <a:cubicBezTo>
                        <a:pt x="17040" y="11500"/>
                        <a:pt x="17102" y="11482"/>
                        <a:pt x="17147" y="11455"/>
                      </a:cubicBezTo>
                      <a:cubicBezTo>
                        <a:pt x="17156" y="11455"/>
                        <a:pt x="17156" y="11446"/>
                        <a:pt x="17165" y="11446"/>
                      </a:cubicBezTo>
                      <a:cubicBezTo>
                        <a:pt x="17272" y="11643"/>
                        <a:pt x="17316" y="11884"/>
                        <a:pt x="17263" y="12133"/>
                      </a:cubicBezTo>
                      <a:cubicBezTo>
                        <a:pt x="17236" y="12258"/>
                        <a:pt x="17183" y="12374"/>
                        <a:pt x="17111" y="12472"/>
                      </a:cubicBezTo>
                      <a:cubicBezTo>
                        <a:pt x="16977" y="12660"/>
                        <a:pt x="16790" y="12785"/>
                        <a:pt x="16576" y="12847"/>
                      </a:cubicBezTo>
                      <a:lnTo>
                        <a:pt x="16576" y="11304"/>
                      </a:lnTo>
                      <a:close/>
                      <a:moveTo>
                        <a:pt x="13017" y="9288"/>
                      </a:moveTo>
                      <a:cubicBezTo>
                        <a:pt x="14988" y="9484"/>
                        <a:pt x="16371" y="11741"/>
                        <a:pt x="14970" y="13864"/>
                      </a:cubicBezTo>
                      <a:cubicBezTo>
                        <a:pt x="14854" y="14051"/>
                        <a:pt x="14703" y="14203"/>
                        <a:pt x="14515" y="14319"/>
                      </a:cubicBezTo>
                      <a:cubicBezTo>
                        <a:pt x="13916" y="14711"/>
                        <a:pt x="13307" y="14883"/>
                        <a:pt x="12736" y="14883"/>
                      </a:cubicBezTo>
                      <a:cubicBezTo>
                        <a:pt x="11191" y="14883"/>
                        <a:pt x="9930" y="13624"/>
                        <a:pt x="9930" y="12080"/>
                      </a:cubicBezTo>
                      <a:cubicBezTo>
                        <a:pt x="9930" y="11107"/>
                        <a:pt x="10438" y="10242"/>
                        <a:pt x="11197" y="9743"/>
                      </a:cubicBezTo>
                      <a:lnTo>
                        <a:pt x="12321" y="9743"/>
                      </a:lnTo>
                      <a:cubicBezTo>
                        <a:pt x="12356" y="9743"/>
                        <a:pt x="12392" y="9734"/>
                        <a:pt x="12428" y="9707"/>
                      </a:cubicBezTo>
                      <a:lnTo>
                        <a:pt x="13017" y="9288"/>
                      </a:lnTo>
                      <a:close/>
                      <a:moveTo>
                        <a:pt x="5755" y="9368"/>
                      </a:moveTo>
                      <a:lnTo>
                        <a:pt x="5755" y="9368"/>
                      </a:lnTo>
                      <a:cubicBezTo>
                        <a:pt x="5746" y="9484"/>
                        <a:pt x="5790" y="9600"/>
                        <a:pt x="5898" y="9680"/>
                      </a:cubicBezTo>
                      <a:cubicBezTo>
                        <a:pt x="5951" y="9725"/>
                        <a:pt x="6022" y="9743"/>
                        <a:pt x="6094" y="9743"/>
                      </a:cubicBezTo>
                      <a:lnTo>
                        <a:pt x="7717" y="9743"/>
                      </a:lnTo>
                      <a:cubicBezTo>
                        <a:pt x="7744" y="9743"/>
                        <a:pt x="7762" y="9743"/>
                        <a:pt x="7789" y="9734"/>
                      </a:cubicBezTo>
                      <a:cubicBezTo>
                        <a:pt x="7833" y="9725"/>
                        <a:pt x="7887" y="9716"/>
                        <a:pt x="7940" y="9698"/>
                      </a:cubicBezTo>
                      <a:cubicBezTo>
                        <a:pt x="8734" y="10198"/>
                        <a:pt x="9261" y="11081"/>
                        <a:pt x="9261" y="12080"/>
                      </a:cubicBezTo>
                      <a:cubicBezTo>
                        <a:pt x="9261" y="13650"/>
                        <a:pt x="8030" y="14890"/>
                        <a:pt x="6460" y="14890"/>
                      </a:cubicBezTo>
                      <a:cubicBezTo>
                        <a:pt x="4907" y="14890"/>
                        <a:pt x="3649" y="13632"/>
                        <a:pt x="3649" y="12080"/>
                      </a:cubicBezTo>
                      <a:cubicBezTo>
                        <a:pt x="3649" y="10777"/>
                        <a:pt x="4550" y="9671"/>
                        <a:pt x="5755" y="9368"/>
                      </a:cubicBezTo>
                      <a:close/>
                      <a:moveTo>
                        <a:pt x="9573" y="13552"/>
                      </a:moveTo>
                      <a:cubicBezTo>
                        <a:pt x="10126" y="14738"/>
                        <a:pt x="11322" y="15568"/>
                        <a:pt x="12704" y="15568"/>
                      </a:cubicBezTo>
                      <a:cubicBezTo>
                        <a:pt x="14016" y="15568"/>
                        <a:pt x="15158" y="14828"/>
                        <a:pt x="15746" y="13748"/>
                      </a:cubicBezTo>
                      <a:lnTo>
                        <a:pt x="15746" y="13748"/>
                      </a:lnTo>
                      <a:cubicBezTo>
                        <a:pt x="15372" y="15836"/>
                        <a:pt x="13570" y="17424"/>
                        <a:pt x="11402" y="17424"/>
                      </a:cubicBezTo>
                      <a:lnTo>
                        <a:pt x="7735" y="17424"/>
                      </a:lnTo>
                      <a:cubicBezTo>
                        <a:pt x="5567" y="17424"/>
                        <a:pt x="3765" y="15836"/>
                        <a:pt x="3391" y="13748"/>
                      </a:cubicBezTo>
                      <a:lnTo>
                        <a:pt x="3391" y="13748"/>
                      </a:lnTo>
                      <a:cubicBezTo>
                        <a:pt x="3980" y="14828"/>
                        <a:pt x="5121" y="15568"/>
                        <a:pt x="6433" y="15568"/>
                      </a:cubicBezTo>
                      <a:cubicBezTo>
                        <a:pt x="7370" y="15568"/>
                        <a:pt x="8217" y="15184"/>
                        <a:pt x="8841" y="14578"/>
                      </a:cubicBezTo>
                      <a:lnTo>
                        <a:pt x="8841" y="15702"/>
                      </a:lnTo>
                      <a:cubicBezTo>
                        <a:pt x="8841" y="15880"/>
                        <a:pt x="8993" y="16032"/>
                        <a:pt x="9180" y="16032"/>
                      </a:cubicBezTo>
                      <a:lnTo>
                        <a:pt x="9948" y="16032"/>
                      </a:lnTo>
                      <a:cubicBezTo>
                        <a:pt x="10117" y="16032"/>
                        <a:pt x="10269" y="15907"/>
                        <a:pt x="10296" y="15737"/>
                      </a:cubicBezTo>
                      <a:cubicBezTo>
                        <a:pt x="10313" y="15541"/>
                        <a:pt x="10162" y="15363"/>
                        <a:pt x="9966" y="15363"/>
                      </a:cubicBezTo>
                      <a:lnTo>
                        <a:pt x="9511" y="15363"/>
                      </a:lnTo>
                      <a:lnTo>
                        <a:pt x="9511" y="13668"/>
                      </a:lnTo>
                      <a:cubicBezTo>
                        <a:pt x="9528" y="13632"/>
                        <a:pt x="9546" y="13587"/>
                        <a:pt x="9573" y="13552"/>
                      </a:cubicBezTo>
                      <a:close/>
                      <a:moveTo>
                        <a:pt x="10162" y="18209"/>
                      </a:moveTo>
                      <a:cubicBezTo>
                        <a:pt x="10162" y="18271"/>
                        <a:pt x="10162" y="18333"/>
                        <a:pt x="10162" y="18396"/>
                      </a:cubicBezTo>
                      <a:cubicBezTo>
                        <a:pt x="9969" y="18469"/>
                        <a:pt x="9787" y="18496"/>
                        <a:pt x="9624" y="18496"/>
                      </a:cubicBezTo>
                      <a:cubicBezTo>
                        <a:pt x="9372" y="18496"/>
                        <a:pt x="9164" y="18432"/>
                        <a:pt x="9029" y="18378"/>
                      </a:cubicBezTo>
                      <a:cubicBezTo>
                        <a:pt x="9029" y="18325"/>
                        <a:pt x="9038" y="18271"/>
                        <a:pt x="9038" y="18209"/>
                      </a:cubicBezTo>
                      <a:close/>
                      <a:moveTo>
                        <a:pt x="15943" y="15318"/>
                      </a:moveTo>
                      <a:cubicBezTo>
                        <a:pt x="16371" y="15497"/>
                        <a:pt x="16799" y="15827"/>
                        <a:pt x="17067" y="16219"/>
                      </a:cubicBezTo>
                      <a:cubicBezTo>
                        <a:pt x="18048" y="17620"/>
                        <a:pt x="18333" y="18797"/>
                        <a:pt x="17986" y="19948"/>
                      </a:cubicBezTo>
                      <a:cubicBezTo>
                        <a:pt x="17968" y="20002"/>
                        <a:pt x="17950" y="20046"/>
                        <a:pt x="17941" y="20091"/>
                      </a:cubicBezTo>
                      <a:cubicBezTo>
                        <a:pt x="17923" y="20073"/>
                        <a:pt x="17914" y="20064"/>
                        <a:pt x="17896" y="20055"/>
                      </a:cubicBezTo>
                      <a:cubicBezTo>
                        <a:pt x="17789" y="19948"/>
                        <a:pt x="17647" y="19814"/>
                        <a:pt x="17477" y="19716"/>
                      </a:cubicBezTo>
                      <a:cubicBezTo>
                        <a:pt x="17183" y="19538"/>
                        <a:pt x="16879" y="19458"/>
                        <a:pt x="16576" y="19377"/>
                      </a:cubicBezTo>
                      <a:cubicBezTo>
                        <a:pt x="16335" y="19306"/>
                        <a:pt x="16103" y="19243"/>
                        <a:pt x="15898" y="19136"/>
                      </a:cubicBezTo>
                      <a:cubicBezTo>
                        <a:pt x="15220" y="18762"/>
                        <a:pt x="14712" y="18226"/>
                        <a:pt x="14435" y="17575"/>
                      </a:cubicBezTo>
                      <a:cubicBezTo>
                        <a:pt x="14381" y="17441"/>
                        <a:pt x="14337" y="17308"/>
                        <a:pt x="14301" y="17183"/>
                      </a:cubicBezTo>
                      <a:cubicBezTo>
                        <a:pt x="14988" y="16710"/>
                        <a:pt x="15559" y="16068"/>
                        <a:pt x="15943" y="15318"/>
                      </a:cubicBezTo>
                      <a:close/>
                      <a:moveTo>
                        <a:pt x="10849" y="21768"/>
                      </a:moveTo>
                      <a:lnTo>
                        <a:pt x="10849" y="22098"/>
                      </a:lnTo>
                      <a:lnTo>
                        <a:pt x="8395" y="22098"/>
                      </a:lnTo>
                      <a:lnTo>
                        <a:pt x="8395" y="21768"/>
                      </a:lnTo>
                      <a:close/>
                      <a:moveTo>
                        <a:pt x="8601" y="18904"/>
                      </a:moveTo>
                      <a:cubicBezTo>
                        <a:pt x="8770" y="18994"/>
                        <a:pt x="9145" y="19154"/>
                        <a:pt x="9618" y="19154"/>
                      </a:cubicBezTo>
                      <a:cubicBezTo>
                        <a:pt x="9921" y="19154"/>
                        <a:pt x="10260" y="19092"/>
                        <a:pt x="10617" y="18913"/>
                      </a:cubicBezTo>
                      <a:cubicBezTo>
                        <a:pt x="10679" y="18922"/>
                        <a:pt x="10751" y="18940"/>
                        <a:pt x="10831" y="18949"/>
                      </a:cubicBezTo>
                      <a:lnTo>
                        <a:pt x="10867" y="18949"/>
                      </a:lnTo>
                      <a:cubicBezTo>
                        <a:pt x="11134" y="18985"/>
                        <a:pt x="11384" y="19092"/>
                        <a:pt x="11607" y="19243"/>
                      </a:cubicBezTo>
                      <a:cubicBezTo>
                        <a:pt x="12035" y="19556"/>
                        <a:pt x="12294" y="20055"/>
                        <a:pt x="12294" y="20590"/>
                      </a:cubicBezTo>
                      <a:lnTo>
                        <a:pt x="12294" y="22161"/>
                      </a:lnTo>
                      <a:lnTo>
                        <a:pt x="11518" y="22161"/>
                      </a:lnTo>
                      <a:lnTo>
                        <a:pt x="11518" y="21429"/>
                      </a:lnTo>
                      <a:cubicBezTo>
                        <a:pt x="11518" y="21251"/>
                        <a:pt x="11366" y="21099"/>
                        <a:pt x="11179" y="21099"/>
                      </a:cubicBezTo>
                      <a:lnTo>
                        <a:pt x="8065" y="21099"/>
                      </a:lnTo>
                      <a:cubicBezTo>
                        <a:pt x="7878" y="21099"/>
                        <a:pt x="7726" y="21251"/>
                        <a:pt x="7726" y="21429"/>
                      </a:cubicBezTo>
                      <a:lnTo>
                        <a:pt x="7726" y="22161"/>
                      </a:lnTo>
                      <a:lnTo>
                        <a:pt x="6897" y="22161"/>
                      </a:lnTo>
                      <a:lnTo>
                        <a:pt x="6897" y="20590"/>
                      </a:lnTo>
                      <a:cubicBezTo>
                        <a:pt x="6897" y="20055"/>
                        <a:pt x="7155" y="19556"/>
                        <a:pt x="7584" y="19243"/>
                      </a:cubicBezTo>
                      <a:cubicBezTo>
                        <a:pt x="7807" y="19092"/>
                        <a:pt x="8056" y="18985"/>
                        <a:pt x="8324" y="18949"/>
                      </a:cubicBezTo>
                      <a:lnTo>
                        <a:pt x="8360" y="18949"/>
                      </a:lnTo>
                      <a:cubicBezTo>
                        <a:pt x="8449" y="18931"/>
                        <a:pt x="8529" y="18922"/>
                        <a:pt x="8601" y="18904"/>
                      </a:cubicBezTo>
                      <a:close/>
                      <a:moveTo>
                        <a:pt x="5969" y="1"/>
                      </a:moveTo>
                      <a:cubicBezTo>
                        <a:pt x="3712" y="1"/>
                        <a:pt x="1883" y="1830"/>
                        <a:pt x="1883" y="4087"/>
                      </a:cubicBezTo>
                      <a:lnTo>
                        <a:pt x="1883" y="10465"/>
                      </a:lnTo>
                      <a:cubicBezTo>
                        <a:pt x="1883" y="10492"/>
                        <a:pt x="1892" y="10528"/>
                        <a:pt x="1892" y="10554"/>
                      </a:cubicBezTo>
                      <a:cubicBezTo>
                        <a:pt x="1491" y="10849"/>
                        <a:pt x="1223" y="11322"/>
                        <a:pt x="1223" y="11866"/>
                      </a:cubicBezTo>
                      <a:cubicBezTo>
                        <a:pt x="1223" y="12704"/>
                        <a:pt x="1865" y="13400"/>
                        <a:pt x="2695" y="13489"/>
                      </a:cubicBezTo>
                      <a:cubicBezTo>
                        <a:pt x="2731" y="13900"/>
                        <a:pt x="2829" y="14301"/>
                        <a:pt x="2963" y="14676"/>
                      </a:cubicBezTo>
                      <a:cubicBezTo>
                        <a:pt x="2427" y="14899"/>
                        <a:pt x="1910" y="15309"/>
                        <a:pt x="1562" y="15809"/>
                      </a:cubicBezTo>
                      <a:cubicBezTo>
                        <a:pt x="866" y="16799"/>
                        <a:pt x="1" y="18325"/>
                        <a:pt x="554" y="20109"/>
                      </a:cubicBezTo>
                      <a:cubicBezTo>
                        <a:pt x="643" y="20421"/>
                        <a:pt x="777" y="20715"/>
                        <a:pt x="1062" y="20796"/>
                      </a:cubicBezTo>
                      <a:cubicBezTo>
                        <a:pt x="1107" y="20805"/>
                        <a:pt x="1143" y="20813"/>
                        <a:pt x="1187" y="20813"/>
                      </a:cubicBezTo>
                      <a:cubicBezTo>
                        <a:pt x="1410" y="20813"/>
                        <a:pt x="1580" y="20653"/>
                        <a:pt x="1731" y="20501"/>
                      </a:cubicBezTo>
                      <a:cubicBezTo>
                        <a:pt x="1830" y="20412"/>
                        <a:pt x="1937" y="20323"/>
                        <a:pt x="2044" y="20251"/>
                      </a:cubicBezTo>
                      <a:cubicBezTo>
                        <a:pt x="2258" y="20127"/>
                        <a:pt x="2508" y="20055"/>
                        <a:pt x="2775" y="19984"/>
                      </a:cubicBezTo>
                      <a:lnTo>
                        <a:pt x="2811" y="19975"/>
                      </a:lnTo>
                      <a:cubicBezTo>
                        <a:pt x="2971" y="19930"/>
                        <a:pt x="3087" y="19770"/>
                        <a:pt x="3061" y="19600"/>
                      </a:cubicBezTo>
                      <a:cubicBezTo>
                        <a:pt x="3038" y="19435"/>
                        <a:pt x="2889" y="19320"/>
                        <a:pt x="2730" y="19320"/>
                      </a:cubicBezTo>
                      <a:cubicBezTo>
                        <a:pt x="2701" y="19320"/>
                        <a:pt x="2671" y="19324"/>
                        <a:pt x="2641" y="19333"/>
                      </a:cubicBezTo>
                      <a:lnTo>
                        <a:pt x="2597" y="19342"/>
                      </a:lnTo>
                      <a:cubicBezTo>
                        <a:pt x="2302" y="19422"/>
                        <a:pt x="1990" y="19502"/>
                        <a:pt x="1705" y="19681"/>
                      </a:cubicBezTo>
                      <a:cubicBezTo>
                        <a:pt x="1526" y="19788"/>
                        <a:pt x="1392" y="19912"/>
                        <a:pt x="1276" y="20020"/>
                      </a:cubicBezTo>
                      <a:cubicBezTo>
                        <a:pt x="1268" y="20028"/>
                        <a:pt x="1250" y="20037"/>
                        <a:pt x="1241" y="20055"/>
                      </a:cubicBezTo>
                      <a:cubicBezTo>
                        <a:pt x="1223" y="20011"/>
                        <a:pt x="1205" y="19966"/>
                        <a:pt x="1187" y="19912"/>
                      </a:cubicBezTo>
                      <a:cubicBezTo>
                        <a:pt x="839" y="18762"/>
                        <a:pt x="1134" y="17584"/>
                        <a:pt x="2106" y="16192"/>
                      </a:cubicBezTo>
                      <a:cubicBezTo>
                        <a:pt x="2383" y="15800"/>
                        <a:pt x="2811" y="15461"/>
                        <a:pt x="3230" y="15291"/>
                      </a:cubicBezTo>
                      <a:cubicBezTo>
                        <a:pt x="3623" y="16041"/>
                        <a:pt x="4194" y="16674"/>
                        <a:pt x="4881" y="17147"/>
                      </a:cubicBezTo>
                      <a:cubicBezTo>
                        <a:pt x="4845" y="17281"/>
                        <a:pt x="4800" y="17415"/>
                        <a:pt x="4747" y="17548"/>
                      </a:cubicBezTo>
                      <a:cubicBezTo>
                        <a:pt x="4658" y="17754"/>
                        <a:pt x="4542" y="17959"/>
                        <a:pt x="4399" y="18146"/>
                      </a:cubicBezTo>
                      <a:cubicBezTo>
                        <a:pt x="4292" y="18298"/>
                        <a:pt x="4319" y="18503"/>
                        <a:pt x="4470" y="18610"/>
                      </a:cubicBezTo>
                      <a:cubicBezTo>
                        <a:pt x="4533" y="18655"/>
                        <a:pt x="4604" y="18681"/>
                        <a:pt x="4666" y="18681"/>
                      </a:cubicBezTo>
                      <a:cubicBezTo>
                        <a:pt x="4773" y="18681"/>
                        <a:pt x="4872" y="18628"/>
                        <a:pt x="4943" y="18548"/>
                      </a:cubicBezTo>
                      <a:cubicBezTo>
                        <a:pt x="5112" y="18316"/>
                        <a:pt x="5255" y="18066"/>
                        <a:pt x="5362" y="17807"/>
                      </a:cubicBezTo>
                      <a:cubicBezTo>
                        <a:pt x="5407" y="17700"/>
                        <a:pt x="5443" y="17602"/>
                        <a:pt x="5478" y="17495"/>
                      </a:cubicBezTo>
                      <a:cubicBezTo>
                        <a:pt x="6165" y="17843"/>
                        <a:pt x="6941" y="18039"/>
                        <a:pt x="7762" y="18039"/>
                      </a:cubicBezTo>
                      <a:lnTo>
                        <a:pt x="8342" y="18039"/>
                      </a:lnTo>
                      <a:lnTo>
                        <a:pt x="8342" y="18102"/>
                      </a:lnTo>
                      <a:cubicBezTo>
                        <a:pt x="8342" y="18146"/>
                        <a:pt x="8342" y="18191"/>
                        <a:pt x="8342" y="18235"/>
                      </a:cubicBezTo>
                      <a:cubicBezTo>
                        <a:pt x="8315" y="18235"/>
                        <a:pt x="8279" y="18244"/>
                        <a:pt x="8253" y="18244"/>
                      </a:cubicBezTo>
                      <a:lnTo>
                        <a:pt x="8217" y="18253"/>
                      </a:lnTo>
                      <a:cubicBezTo>
                        <a:pt x="7842" y="18307"/>
                        <a:pt x="7485" y="18449"/>
                        <a:pt x="7182" y="18672"/>
                      </a:cubicBezTo>
                      <a:cubicBezTo>
                        <a:pt x="6584" y="19110"/>
                        <a:pt x="6228" y="19823"/>
                        <a:pt x="6228" y="20573"/>
                      </a:cubicBezTo>
                      <a:lnTo>
                        <a:pt x="6228" y="22491"/>
                      </a:lnTo>
                      <a:cubicBezTo>
                        <a:pt x="6228" y="22678"/>
                        <a:pt x="6379" y="22821"/>
                        <a:pt x="6558" y="22821"/>
                      </a:cubicBezTo>
                      <a:lnTo>
                        <a:pt x="12624" y="22821"/>
                      </a:lnTo>
                      <a:cubicBezTo>
                        <a:pt x="12811" y="22821"/>
                        <a:pt x="12963" y="22678"/>
                        <a:pt x="12963" y="22491"/>
                      </a:cubicBezTo>
                      <a:lnTo>
                        <a:pt x="12963" y="20599"/>
                      </a:lnTo>
                      <a:cubicBezTo>
                        <a:pt x="12963" y="19850"/>
                        <a:pt x="12606" y="19154"/>
                        <a:pt x="12000" y="18717"/>
                      </a:cubicBezTo>
                      <a:cubicBezTo>
                        <a:pt x="11696" y="18494"/>
                        <a:pt x="11348" y="18351"/>
                        <a:pt x="10974" y="18307"/>
                      </a:cubicBezTo>
                      <a:lnTo>
                        <a:pt x="10938" y="18298"/>
                      </a:lnTo>
                      <a:cubicBezTo>
                        <a:pt x="10911" y="18298"/>
                        <a:pt x="10875" y="18289"/>
                        <a:pt x="10849" y="18289"/>
                      </a:cubicBezTo>
                      <a:cubicBezTo>
                        <a:pt x="10849" y="18244"/>
                        <a:pt x="10849" y="18200"/>
                        <a:pt x="10849" y="18155"/>
                      </a:cubicBezTo>
                      <a:lnTo>
                        <a:pt x="10849" y="18093"/>
                      </a:lnTo>
                      <a:lnTo>
                        <a:pt x="11446" y="18093"/>
                      </a:lnTo>
                      <a:cubicBezTo>
                        <a:pt x="12258" y="18093"/>
                        <a:pt x="13034" y="17896"/>
                        <a:pt x="13721" y="17557"/>
                      </a:cubicBezTo>
                      <a:cubicBezTo>
                        <a:pt x="13757" y="17655"/>
                        <a:pt x="13793" y="17763"/>
                        <a:pt x="13837" y="17861"/>
                      </a:cubicBezTo>
                      <a:cubicBezTo>
                        <a:pt x="14167" y="18655"/>
                        <a:pt x="14774" y="19306"/>
                        <a:pt x="15595" y="19743"/>
                      </a:cubicBezTo>
                      <a:cubicBezTo>
                        <a:pt x="15862" y="19886"/>
                        <a:pt x="16139" y="19966"/>
                        <a:pt x="16415" y="20037"/>
                      </a:cubicBezTo>
                      <a:cubicBezTo>
                        <a:pt x="16683" y="20118"/>
                        <a:pt x="16933" y="20180"/>
                        <a:pt x="17147" y="20314"/>
                      </a:cubicBezTo>
                      <a:cubicBezTo>
                        <a:pt x="17254" y="20376"/>
                        <a:pt x="17352" y="20475"/>
                        <a:pt x="17450" y="20564"/>
                      </a:cubicBezTo>
                      <a:cubicBezTo>
                        <a:pt x="17611" y="20706"/>
                        <a:pt x="17780" y="20867"/>
                        <a:pt x="18003" y="20867"/>
                      </a:cubicBezTo>
                      <a:cubicBezTo>
                        <a:pt x="18039" y="20867"/>
                        <a:pt x="18084" y="20867"/>
                        <a:pt x="18128" y="20849"/>
                      </a:cubicBezTo>
                      <a:cubicBezTo>
                        <a:pt x="18414" y="20778"/>
                        <a:pt x="18539" y="20475"/>
                        <a:pt x="18637" y="20162"/>
                      </a:cubicBezTo>
                      <a:cubicBezTo>
                        <a:pt x="19181" y="18378"/>
                        <a:pt x="18325" y="16853"/>
                        <a:pt x="17629" y="15862"/>
                      </a:cubicBezTo>
                      <a:cubicBezTo>
                        <a:pt x="17281" y="15363"/>
                        <a:pt x="16763" y="14952"/>
                        <a:pt x="16228" y="14729"/>
                      </a:cubicBezTo>
                      <a:cubicBezTo>
                        <a:pt x="16362" y="14346"/>
                        <a:pt x="16460" y="13953"/>
                        <a:pt x="16496" y="13534"/>
                      </a:cubicBezTo>
                      <a:cubicBezTo>
                        <a:pt x="16879" y="13489"/>
                        <a:pt x="17245" y="13311"/>
                        <a:pt x="17504" y="13025"/>
                      </a:cubicBezTo>
                      <a:cubicBezTo>
                        <a:pt x="17789" y="12722"/>
                        <a:pt x="17941" y="12330"/>
                        <a:pt x="17941" y="11910"/>
                      </a:cubicBezTo>
                      <a:cubicBezTo>
                        <a:pt x="17941" y="11393"/>
                        <a:pt x="17691" y="10920"/>
                        <a:pt x="17308" y="10626"/>
                      </a:cubicBezTo>
                      <a:lnTo>
                        <a:pt x="17308" y="7307"/>
                      </a:lnTo>
                      <a:cubicBezTo>
                        <a:pt x="17308" y="7138"/>
                        <a:pt x="17183" y="6986"/>
                        <a:pt x="17013" y="6959"/>
                      </a:cubicBezTo>
                      <a:cubicBezTo>
                        <a:pt x="17002" y="6958"/>
                        <a:pt x="16991" y="6958"/>
                        <a:pt x="16980" y="6958"/>
                      </a:cubicBezTo>
                      <a:cubicBezTo>
                        <a:pt x="16790" y="6958"/>
                        <a:pt x="16638" y="7104"/>
                        <a:pt x="16638" y="7298"/>
                      </a:cubicBezTo>
                      <a:lnTo>
                        <a:pt x="16638" y="10483"/>
                      </a:lnTo>
                      <a:cubicBezTo>
                        <a:pt x="16005" y="9974"/>
                        <a:pt x="15015" y="8975"/>
                        <a:pt x="15033" y="7691"/>
                      </a:cubicBezTo>
                      <a:cubicBezTo>
                        <a:pt x="15033" y="7566"/>
                        <a:pt x="14961" y="7450"/>
                        <a:pt x="14854" y="7387"/>
                      </a:cubicBezTo>
                      <a:cubicBezTo>
                        <a:pt x="14805" y="7364"/>
                        <a:pt x="14752" y="7353"/>
                        <a:pt x="14699" y="7353"/>
                      </a:cubicBezTo>
                      <a:cubicBezTo>
                        <a:pt x="14629" y="7353"/>
                        <a:pt x="14559" y="7373"/>
                        <a:pt x="14497" y="7414"/>
                      </a:cubicBezTo>
                      <a:lnTo>
                        <a:pt x="12169" y="9073"/>
                      </a:lnTo>
                      <a:lnTo>
                        <a:pt x="11821" y="9073"/>
                      </a:lnTo>
                      <a:lnTo>
                        <a:pt x="12562" y="7860"/>
                      </a:lnTo>
                      <a:cubicBezTo>
                        <a:pt x="12642" y="7735"/>
                        <a:pt x="12624" y="7566"/>
                        <a:pt x="12517" y="7450"/>
                      </a:cubicBezTo>
                      <a:cubicBezTo>
                        <a:pt x="12453" y="7386"/>
                        <a:pt x="12366" y="7353"/>
                        <a:pt x="12278" y="7353"/>
                      </a:cubicBezTo>
                      <a:cubicBezTo>
                        <a:pt x="12219" y="7353"/>
                        <a:pt x="12160" y="7368"/>
                        <a:pt x="12107" y="7396"/>
                      </a:cubicBezTo>
                      <a:cubicBezTo>
                        <a:pt x="12089" y="7414"/>
                        <a:pt x="10162" y="8520"/>
                        <a:pt x="7673" y="9073"/>
                      </a:cubicBezTo>
                      <a:lnTo>
                        <a:pt x="6611" y="9073"/>
                      </a:lnTo>
                      <a:lnTo>
                        <a:pt x="7218" y="7833"/>
                      </a:lnTo>
                      <a:cubicBezTo>
                        <a:pt x="7289" y="7691"/>
                        <a:pt x="7245" y="7512"/>
                        <a:pt x="7111" y="7414"/>
                      </a:cubicBezTo>
                      <a:cubicBezTo>
                        <a:pt x="7051" y="7374"/>
                        <a:pt x="6983" y="7354"/>
                        <a:pt x="6915" y="7354"/>
                      </a:cubicBezTo>
                      <a:cubicBezTo>
                        <a:pt x="6830" y="7354"/>
                        <a:pt x="6747" y="7386"/>
                        <a:pt x="6683" y="7450"/>
                      </a:cubicBezTo>
                      <a:cubicBezTo>
                        <a:pt x="6674" y="7450"/>
                        <a:pt x="5987" y="8110"/>
                        <a:pt x="5077" y="8779"/>
                      </a:cubicBezTo>
                      <a:cubicBezTo>
                        <a:pt x="4087" y="9502"/>
                        <a:pt x="3221" y="9957"/>
                        <a:pt x="2552" y="10099"/>
                      </a:cubicBezTo>
                      <a:lnTo>
                        <a:pt x="2552" y="4087"/>
                      </a:lnTo>
                      <a:cubicBezTo>
                        <a:pt x="2552" y="2204"/>
                        <a:pt x="4087" y="670"/>
                        <a:pt x="5969" y="670"/>
                      </a:cubicBezTo>
                      <a:lnTo>
                        <a:pt x="15463" y="670"/>
                      </a:lnTo>
                      <a:cubicBezTo>
                        <a:pt x="14820" y="247"/>
                        <a:pt x="14050" y="1"/>
                        <a:pt x="132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35" name="Google Shape;135;p16"/>
            <p:cNvGrpSpPr/>
            <p:nvPr/>
          </p:nvGrpSpPr>
          <p:grpSpPr>
            <a:xfrm>
              <a:off x="1670150" y="1025043"/>
              <a:ext cx="2343179" cy="880626"/>
              <a:chOff x="2144913" y="1011175"/>
              <a:chExt cx="3130500" cy="1176678"/>
            </a:xfrm>
          </p:grpSpPr>
          <p:sp>
            <p:nvSpPr>
              <p:cNvPr id="136" name="Google Shape;136;p16"/>
              <p:cNvSpPr txBox="1"/>
              <p:nvPr/>
            </p:nvSpPr>
            <p:spPr>
              <a:xfrm>
                <a:off x="2144925" y="1011175"/>
                <a:ext cx="2817000" cy="3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Quicksand SemiBold"/>
                    <a:ea typeface="Quicksand SemiBold"/>
                    <a:cs typeface="Quicksand SemiBold"/>
                    <a:sym typeface="Quicksand SemiBold"/>
                  </a:rPr>
                  <a:t>CLIENT:</a:t>
                </a:r>
                <a:endParaRPr>
                  <a:solidFill>
                    <a:schemeClr val="lt1"/>
                  </a:solidFill>
                  <a:latin typeface="Quicksand SemiBold"/>
                  <a:ea typeface="Quicksand SemiBold"/>
                  <a:cs typeface="Quicksand SemiBold"/>
                  <a:sym typeface="Quicksand SemiBold"/>
                </a:endParaRPr>
              </a:p>
            </p:txBody>
          </p:sp>
          <p:sp>
            <p:nvSpPr>
              <p:cNvPr id="137" name="Google Shape;137;p16"/>
              <p:cNvSpPr txBox="1"/>
              <p:nvPr/>
            </p:nvSpPr>
            <p:spPr>
              <a:xfrm>
                <a:off x="2144913" y="1371853"/>
                <a:ext cx="3130500" cy="81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Quicksand"/>
                    <a:ea typeface="Quicksand"/>
                    <a:cs typeface="Quicksand"/>
                    <a:sym typeface="Quicksand"/>
                  </a:rPr>
                  <a:t>New York City Municipal Government</a:t>
                </a:r>
                <a:endParaRPr sz="1200">
                  <a:solidFill>
                    <a:schemeClr val="lt1"/>
                  </a:solidFill>
                  <a:latin typeface="Quicksand"/>
                  <a:ea typeface="Quicksand"/>
                  <a:cs typeface="Quicksand"/>
                  <a:sym typeface="Quicksand"/>
                </a:endParaRPr>
              </a:p>
            </p:txBody>
          </p:sp>
        </p:grpSp>
      </p:grpSp>
      <p:grpSp>
        <p:nvGrpSpPr>
          <p:cNvPr id="138" name="Google Shape;138;p16"/>
          <p:cNvGrpSpPr/>
          <p:nvPr/>
        </p:nvGrpSpPr>
        <p:grpSpPr>
          <a:xfrm>
            <a:off x="4929675" y="226925"/>
            <a:ext cx="3773350" cy="3563975"/>
            <a:chOff x="4991950" y="1503725"/>
            <a:chExt cx="3773350" cy="3563975"/>
          </a:xfrm>
        </p:grpSpPr>
        <p:grpSp>
          <p:nvGrpSpPr>
            <p:cNvPr id="139" name="Google Shape;139;p16"/>
            <p:cNvGrpSpPr/>
            <p:nvPr/>
          </p:nvGrpSpPr>
          <p:grpSpPr>
            <a:xfrm flipH="1">
              <a:off x="4991950" y="1503725"/>
              <a:ext cx="3773350" cy="3563975"/>
              <a:chOff x="325425" y="1388050"/>
              <a:chExt cx="3773350" cy="3563975"/>
            </a:xfrm>
          </p:grpSpPr>
          <p:sp>
            <p:nvSpPr>
              <p:cNvPr id="140" name="Google Shape;140;p16"/>
              <p:cNvSpPr/>
              <p:nvPr/>
            </p:nvSpPr>
            <p:spPr>
              <a:xfrm>
                <a:off x="343250" y="1388050"/>
                <a:ext cx="2518500" cy="33105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2B343B"/>
                  </a:solidFill>
                  <a:latin typeface="Arial"/>
                  <a:ea typeface="Arial"/>
                  <a:cs typeface="Arial"/>
                  <a:sym typeface="Arial"/>
                </a:endParaRPr>
              </a:p>
            </p:txBody>
          </p:sp>
          <p:cxnSp>
            <p:nvCxnSpPr>
              <p:cNvPr id="141" name="Google Shape;141;p16"/>
              <p:cNvCxnSpPr/>
              <p:nvPr/>
            </p:nvCxnSpPr>
            <p:spPr>
              <a:xfrm>
                <a:off x="325425" y="1981528"/>
                <a:ext cx="2714100" cy="0"/>
              </a:xfrm>
              <a:prstGeom prst="straightConnector1">
                <a:avLst/>
              </a:prstGeom>
              <a:noFill/>
              <a:ln cap="flat" cmpd="sng" w="19050">
                <a:solidFill>
                  <a:srgbClr val="2B343B"/>
                </a:solidFill>
                <a:prstDash val="solid"/>
                <a:round/>
                <a:headEnd len="sm" w="sm" type="none"/>
                <a:tailEnd len="sm" w="sm" type="none"/>
              </a:ln>
            </p:spPr>
          </p:cxnSp>
          <p:cxnSp>
            <p:nvCxnSpPr>
              <p:cNvPr id="142" name="Google Shape;142;p16"/>
              <p:cNvCxnSpPr/>
              <p:nvPr/>
            </p:nvCxnSpPr>
            <p:spPr>
              <a:xfrm flipH="1" rot="-5400000">
                <a:off x="2083075" y="2936325"/>
                <a:ext cx="2981100" cy="1050300"/>
              </a:xfrm>
              <a:prstGeom prst="bentConnector3">
                <a:avLst>
                  <a:gd fmla="val 50000" name="adj1"/>
                </a:avLst>
              </a:prstGeom>
              <a:noFill/>
              <a:ln cap="flat" cmpd="sng" w="19050">
                <a:solidFill>
                  <a:srgbClr val="2B343B"/>
                </a:solidFill>
                <a:prstDash val="solid"/>
                <a:round/>
                <a:headEnd len="sm" w="sm" type="none"/>
                <a:tailEnd len="med" w="med" type="oval"/>
              </a:ln>
            </p:spPr>
          </p:cxnSp>
        </p:grpSp>
        <p:sp>
          <p:nvSpPr>
            <p:cNvPr id="143" name="Google Shape;143;p16"/>
            <p:cNvSpPr txBox="1"/>
            <p:nvPr/>
          </p:nvSpPr>
          <p:spPr>
            <a:xfrm>
              <a:off x="6275850" y="2206900"/>
              <a:ext cx="2391600" cy="2402700"/>
            </a:xfrm>
            <a:prstGeom prst="rect">
              <a:avLst/>
            </a:prstGeom>
            <a:noFill/>
            <a:ln>
              <a:noFill/>
            </a:ln>
          </p:spPr>
          <p:txBody>
            <a:bodyPr anchorCtr="0" anchor="t" bIns="91425" lIns="91425" spcFirstLastPara="1" rIns="91425" wrap="square" tIns="91425">
              <a:noAutofit/>
            </a:bodyPr>
            <a:lstStyle/>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Understand if there are specific service request categories that have a high rate of problem solving in a short duration. </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Using that information to decide on categories which are suitable to incorporate automation. </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Work with the departments to decide on budget and spends</a:t>
              </a:r>
              <a:endParaRPr sz="1200">
                <a:solidFill>
                  <a:srgbClr val="2D3B45"/>
                </a:solidFill>
                <a:latin typeface="Quicksand"/>
                <a:ea typeface="Quicksand"/>
                <a:cs typeface="Quicksand"/>
                <a:sym typeface="Quicksand"/>
              </a:endParaRPr>
            </a:p>
          </p:txBody>
        </p:sp>
        <p:sp>
          <p:nvSpPr>
            <p:cNvPr id="144" name="Google Shape;144;p16"/>
            <p:cNvSpPr txBox="1"/>
            <p:nvPr/>
          </p:nvSpPr>
          <p:spPr>
            <a:xfrm>
              <a:off x="6275850" y="1770850"/>
              <a:ext cx="2489400" cy="24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Quicksand"/>
                  <a:ea typeface="Quicksand"/>
                  <a:cs typeface="Quicksand"/>
                  <a:sym typeface="Quicksand"/>
                </a:rPr>
                <a:t>Focus on three dimensions:</a:t>
              </a:r>
              <a:endParaRPr b="1">
                <a:solidFill>
                  <a:schemeClr val="lt1"/>
                </a:solidFill>
                <a:latin typeface="Quicksand"/>
                <a:ea typeface="Quicksand"/>
                <a:cs typeface="Quicksand"/>
                <a:sym typeface="Quicksand"/>
              </a:endParaRPr>
            </a:p>
          </p:txBody>
        </p:sp>
      </p:grpSp>
      <p:grpSp>
        <p:nvGrpSpPr>
          <p:cNvPr id="145" name="Google Shape;145;p16"/>
          <p:cNvGrpSpPr/>
          <p:nvPr/>
        </p:nvGrpSpPr>
        <p:grpSpPr>
          <a:xfrm>
            <a:off x="211800" y="2313675"/>
            <a:ext cx="4255300" cy="2260200"/>
            <a:chOff x="-932100" y="1557225"/>
            <a:chExt cx="4255300" cy="2260200"/>
          </a:xfrm>
        </p:grpSpPr>
        <p:sp>
          <p:nvSpPr>
            <p:cNvPr id="146" name="Google Shape;146;p16"/>
            <p:cNvSpPr/>
            <p:nvPr/>
          </p:nvSpPr>
          <p:spPr>
            <a:xfrm>
              <a:off x="-932100" y="1557225"/>
              <a:ext cx="3143100" cy="22602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2B343B"/>
                </a:solidFill>
                <a:latin typeface="Arial"/>
                <a:ea typeface="Arial"/>
                <a:cs typeface="Arial"/>
                <a:sym typeface="Arial"/>
              </a:endParaRPr>
            </a:p>
          </p:txBody>
        </p:sp>
        <p:cxnSp>
          <p:nvCxnSpPr>
            <p:cNvPr id="147" name="Google Shape;147;p16"/>
            <p:cNvCxnSpPr/>
            <p:nvPr/>
          </p:nvCxnSpPr>
          <p:spPr>
            <a:xfrm flipH="1" rot="10800000">
              <a:off x="-932100" y="2172625"/>
              <a:ext cx="2159400" cy="6000"/>
            </a:xfrm>
            <a:prstGeom prst="straightConnector1">
              <a:avLst/>
            </a:prstGeom>
            <a:noFill/>
            <a:ln cap="flat" cmpd="sng" w="19050">
              <a:solidFill>
                <a:srgbClr val="2B343B"/>
              </a:solidFill>
              <a:prstDash val="solid"/>
              <a:round/>
              <a:headEnd len="sm" w="sm" type="none"/>
              <a:tailEnd len="sm" w="sm" type="none"/>
            </a:ln>
          </p:spPr>
        </p:cxnSp>
        <p:cxnSp>
          <p:nvCxnSpPr>
            <p:cNvPr id="148" name="Google Shape;148;p16"/>
            <p:cNvCxnSpPr/>
            <p:nvPr/>
          </p:nvCxnSpPr>
          <p:spPr>
            <a:xfrm>
              <a:off x="1224700" y="2172775"/>
              <a:ext cx="2098500" cy="1164300"/>
            </a:xfrm>
            <a:prstGeom prst="bentConnector3">
              <a:avLst>
                <a:gd fmla="val 58180" name="adj1"/>
              </a:avLst>
            </a:prstGeom>
            <a:noFill/>
            <a:ln cap="flat" cmpd="sng" w="19050">
              <a:solidFill>
                <a:srgbClr val="2B343B"/>
              </a:solidFill>
              <a:prstDash val="solid"/>
              <a:round/>
              <a:headEnd len="sm" w="sm" type="none"/>
              <a:tailEnd len="med" w="med" type="oval"/>
            </a:ln>
          </p:spPr>
        </p:cxnSp>
      </p:grpSp>
      <p:sp>
        <p:nvSpPr>
          <p:cNvPr id="149" name="Google Shape;149;p16"/>
          <p:cNvSpPr txBox="1"/>
          <p:nvPr/>
        </p:nvSpPr>
        <p:spPr>
          <a:xfrm>
            <a:off x="257200" y="2411525"/>
            <a:ext cx="3133200" cy="24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Quicksand"/>
                <a:ea typeface="Quicksand"/>
                <a:cs typeface="Quicksand"/>
                <a:sym typeface="Quicksand"/>
              </a:rPr>
              <a:t> Our team aims to help the NYC government to:</a:t>
            </a:r>
            <a:endParaRPr b="1" sz="1200">
              <a:solidFill>
                <a:schemeClr val="lt1"/>
              </a:solidFill>
              <a:latin typeface="Quicksand"/>
              <a:ea typeface="Quicksand"/>
              <a:cs typeface="Quicksand"/>
              <a:sym typeface="Quicksand"/>
            </a:endParaRPr>
          </a:p>
          <a:p>
            <a:pPr indent="0" lvl="0" marL="0" rtl="0" algn="l">
              <a:spcBef>
                <a:spcPts val="0"/>
              </a:spcBef>
              <a:spcAft>
                <a:spcPts val="0"/>
              </a:spcAft>
              <a:buNone/>
            </a:pPr>
            <a:r>
              <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relieve the stress of the call center </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allocate public resources efficiently</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maintain quality of service &amp; reduce labor cost by incorporating tools such as call automation.</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Help managers, and executives make informed decisions</a:t>
            </a:r>
            <a:endParaRPr sz="1200">
              <a:solidFill>
                <a:srgbClr val="2D3B45"/>
              </a:solidFill>
              <a:latin typeface="Quicksand"/>
              <a:ea typeface="Quicksand"/>
              <a:cs typeface="Quicksand"/>
              <a:sym typeface="Quicksa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grpSp>
        <p:nvGrpSpPr>
          <p:cNvPr id="154" name="Google Shape;154;p17"/>
          <p:cNvGrpSpPr/>
          <p:nvPr/>
        </p:nvGrpSpPr>
        <p:grpSpPr>
          <a:xfrm>
            <a:off x="8318500" y="0"/>
            <a:ext cx="825500" cy="5129400"/>
            <a:chOff x="8318500" y="0"/>
            <a:chExt cx="825500" cy="5129400"/>
          </a:xfrm>
        </p:grpSpPr>
        <p:sp>
          <p:nvSpPr>
            <p:cNvPr id="155" name="Google Shape;155;p17"/>
            <p:cNvSpPr/>
            <p:nvPr/>
          </p:nvSpPr>
          <p:spPr>
            <a:xfrm>
              <a:off x="8318500" y="2885725"/>
              <a:ext cx="825500" cy="2243675"/>
            </a:xfrm>
            <a:custGeom>
              <a:rect b="b" l="l" r="r" t="t"/>
              <a:pathLst>
                <a:path extrusionOk="0" h="89747" w="33020">
                  <a:moveTo>
                    <a:pt x="33020" y="0"/>
                  </a:moveTo>
                  <a:cubicBezTo>
                    <a:pt x="27029" y="11975"/>
                    <a:pt x="14071" y="27027"/>
                    <a:pt x="21167" y="38382"/>
                  </a:cubicBezTo>
                  <a:cubicBezTo>
                    <a:pt x="22176" y="39997"/>
                    <a:pt x="22440" y="42656"/>
                    <a:pt x="24271" y="43180"/>
                  </a:cubicBezTo>
                  <a:cubicBezTo>
                    <a:pt x="27944" y="44231"/>
                    <a:pt x="29758" y="33397"/>
                    <a:pt x="26247" y="31891"/>
                  </a:cubicBezTo>
                  <a:cubicBezTo>
                    <a:pt x="23057" y="30523"/>
                    <a:pt x="19580" y="34758"/>
                    <a:pt x="17498" y="37535"/>
                  </a:cubicBezTo>
                  <a:cubicBezTo>
                    <a:pt x="10880" y="46362"/>
                    <a:pt x="12982" y="59136"/>
                    <a:pt x="11007" y="69991"/>
                  </a:cubicBezTo>
                  <a:cubicBezTo>
                    <a:pt x="10224" y="74296"/>
                    <a:pt x="9114" y="79592"/>
                    <a:pt x="5362" y="81844"/>
                  </a:cubicBezTo>
                  <a:cubicBezTo>
                    <a:pt x="3796" y="82784"/>
                    <a:pt x="0" y="84800"/>
                    <a:pt x="0" y="82973"/>
                  </a:cubicBezTo>
                  <a:cubicBezTo>
                    <a:pt x="0" y="80238"/>
                    <a:pt x="5203" y="77595"/>
                    <a:pt x="7338" y="79304"/>
                  </a:cubicBezTo>
                  <a:cubicBezTo>
                    <a:pt x="10135" y="81542"/>
                    <a:pt x="7777" y="87757"/>
                    <a:pt x="4798" y="89747"/>
                  </a:cubicBezTo>
                </a:path>
              </a:pathLst>
            </a:custGeom>
            <a:noFill/>
            <a:ln cap="flat" cmpd="sng" w="28575">
              <a:solidFill>
                <a:schemeClr val="accent1"/>
              </a:solidFill>
              <a:prstDash val="dot"/>
              <a:round/>
              <a:headEnd len="med" w="med" type="none"/>
              <a:tailEnd len="med" w="med" type="none"/>
            </a:ln>
          </p:spPr>
        </p:sp>
        <p:sp>
          <p:nvSpPr>
            <p:cNvPr id="156" name="Google Shape;156;p17"/>
            <p:cNvSpPr/>
            <p:nvPr/>
          </p:nvSpPr>
          <p:spPr>
            <a:xfrm>
              <a:off x="8655550" y="0"/>
              <a:ext cx="477315" cy="1786314"/>
            </a:xfrm>
            <a:custGeom>
              <a:rect b="b" l="l" r="r" t="t"/>
              <a:pathLst>
                <a:path extrusionOk="0" h="75071" w="20385">
                  <a:moveTo>
                    <a:pt x="10225" y="0"/>
                  </a:moveTo>
                  <a:cubicBezTo>
                    <a:pt x="7056" y="9503"/>
                    <a:pt x="-5216" y="22811"/>
                    <a:pt x="2605" y="29069"/>
                  </a:cubicBezTo>
                  <a:cubicBezTo>
                    <a:pt x="4819" y="30841"/>
                    <a:pt x="8534" y="31182"/>
                    <a:pt x="11071" y="29915"/>
                  </a:cubicBezTo>
                  <a:cubicBezTo>
                    <a:pt x="13573" y="28665"/>
                    <a:pt x="15573" y="24250"/>
                    <a:pt x="13894" y="22013"/>
                  </a:cubicBezTo>
                  <a:cubicBezTo>
                    <a:pt x="11997" y="19484"/>
                    <a:pt x="7688" y="24831"/>
                    <a:pt x="6274" y="27658"/>
                  </a:cubicBezTo>
                  <a:cubicBezTo>
                    <a:pt x="-1100" y="42407"/>
                    <a:pt x="16376" y="59076"/>
                    <a:pt x="20385" y="75071"/>
                  </a:cubicBezTo>
                </a:path>
              </a:pathLst>
            </a:custGeom>
            <a:noFill/>
            <a:ln cap="flat" cmpd="sng" w="28575">
              <a:solidFill>
                <a:schemeClr val="accent1"/>
              </a:solidFill>
              <a:prstDash val="dot"/>
              <a:round/>
              <a:headEnd len="med" w="med" type="none"/>
              <a:tailEnd len="med" w="med" type="none"/>
            </a:ln>
          </p:spPr>
        </p:sp>
      </p:grpSp>
      <p:grpSp>
        <p:nvGrpSpPr>
          <p:cNvPr id="157" name="Google Shape;157;p17"/>
          <p:cNvGrpSpPr/>
          <p:nvPr/>
        </p:nvGrpSpPr>
        <p:grpSpPr>
          <a:xfrm>
            <a:off x="3689600" y="3429288"/>
            <a:ext cx="1764900" cy="1174200"/>
            <a:chOff x="720025" y="1564400"/>
            <a:chExt cx="1764900" cy="1174200"/>
          </a:xfrm>
        </p:grpSpPr>
        <p:sp>
          <p:nvSpPr>
            <p:cNvPr id="158" name="Google Shape;158;p17"/>
            <p:cNvSpPr/>
            <p:nvPr/>
          </p:nvSpPr>
          <p:spPr>
            <a:xfrm>
              <a:off x="720025" y="1564400"/>
              <a:ext cx="1764900" cy="117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159" name="Google Shape;159;p17"/>
            <p:cNvCxnSpPr/>
            <p:nvPr/>
          </p:nvCxnSpPr>
          <p:spPr>
            <a:xfrm>
              <a:off x="720202" y="1987234"/>
              <a:ext cx="1764600" cy="0"/>
            </a:xfrm>
            <a:prstGeom prst="straightConnector1">
              <a:avLst/>
            </a:prstGeom>
            <a:noFill/>
            <a:ln cap="flat" cmpd="sng" w="19050">
              <a:solidFill>
                <a:schemeClr val="accent5"/>
              </a:solidFill>
              <a:prstDash val="solid"/>
              <a:round/>
              <a:headEnd len="sm" w="sm" type="none"/>
              <a:tailEnd len="sm" w="sm" type="none"/>
            </a:ln>
          </p:spPr>
        </p:cxnSp>
      </p:grpSp>
      <p:grpSp>
        <p:nvGrpSpPr>
          <p:cNvPr id="160" name="Google Shape;160;p17"/>
          <p:cNvGrpSpPr/>
          <p:nvPr/>
        </p:nvGrpSpPr>
        <p:grpSpPr>
          <a:xfrm>
            <a:off x="720025" y="3429300"/>
            <a:ext cx="1764900" cy="1174200"/>
            <a:chOff x="720025" y="1564400"/>
            <a:chExt cx="1764900" cy="1174200"/>
          </a:xfrm>
        </p:grpSpPr>
        <p:sp>
          <p:nvSpPr>
            <p:cNvPr id="161" name="Google Shape;161;p17"/>
            <p:cNvSpPr/>
            <p:nvPr/>
          </p:nvSpPr>
          <p:spPr>
            <a:xfrm>
              <a:off x="720025" y="1564400"/>
              <a:ext cx="1764900" cy="117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162" name="Google Shape;162;p17"/>
            <p:cNvCxnSpPr/>
            <p:nvPr/>
          </p:nvCxnSpPr>
          <p:spPr>
            <a:xfrm>
              <a:off x="720202" y="1987234"/>
              <a:ext cx="1764600" cy="0"/>
            </a:xfrm>
            <a:prstGeom prst="straightConnector1">
              <a:avLst/>
            </a:prstGeom>
            <a:noFill/>
            <a:ln cap="flat" cmpd="sng" w="19050">
              <a:solidFill>
                <a:schemeClr val="accent5"/>
              </a:solidFill>
              <a:prstDash val="solid"/>
              <a:round/>
              <a:headEnd len="sm" w="sm" type="none"/>
              <a:tailEnd len="sm" w="sm" type="none"/>
            </a:ln>
          </p:spPr>
        </p:cxnSp>
      </p:grpSp>
      <p:grpSp>
        <p:nvGrpSpPr>
          <p:cNvPr id="163" name="Google Shape;163;p17"/>
          <p:cNvGrpSpPr/>
          <p:nvPr/>
        </p:nvGrpSpPr>
        <p:grpSpPr>
          <a:xfrm flipH="1">
            <a:off x="5173913" y="1277675"/>
            <a:ext cx="1764900" cy="1174200"/>
            <a:chOff x="720025" y="1564400"/>
            <a:chExt cx="1764900" cy="1174200"/>
          </a:xfrm>
        </p:grpSpPr>
        <p:sp>
          <p:nvSpPr>
            <p:cNvPr id="164" name="Google Shape;164;p17"/>
            <p:cNvSpPr/>
            <p:nvPr/>
          </p:nvSpPr>
          <p:spPr>
            <a:xfrm>
              <a:off x="720025" y="1564400"/>
              <a:ext cx="1764900" cy="117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165" name="Google Shape;165;p17"/>
            <p:cNvCxnSpPr/>
            <p:nvPr/>
          </p:nvCxnSpPr>
          <p:spPr>
            <a:xfrm>
              <a:off x="720202" y="1987234"/>
              <a:ext cx="1764600" cy="0"/>
            </a:xfrm>
            <a:prstGeom prst="straightConnector1">
              <a:avLst/>
            </a:prstGeom>
            <a:noFill/>
            <a:ln cap="flat" cmpd="sng" w="19050">
              <a:solidFill>
                <a:schemeClr val="accent5"/>
              </a:solidFill>
              <a:prstDash val="solid"/>
              <a:round/>
              <a:headEnd len="sm" w="sm" type="none"/>
              <a:tailEnd len="sm" w="sm" type="none"/>
            </a:ln>
          </p:spPr>
        </p:cxnSp>
      </p:grpSp>
      <p:sp>
        <p:nvSpPr>
          <p:cNvPr id="166" name="Google Shape;166;p17"/>
          <p:cNvSpPr txBox="1"/>
          <p:nvPr/>
        </p:nvSpPr>
        <p:spPr>
          <a:xfrm>
            <a:off x="5325888" y="1277675"/>
            <a:ext cx="1460700" cy="422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2000"/>
              <a:buFont typeface="Arial"/>
              <a:buNone/>
            </a:pPr>
            <a:r>
              <a:rPr lang="en" sz="1500">
                <a:solidFill>
                  <a:schemeClr val="lt1"/>
                </a:solidFill>
                <a:latin typeface="Staatliches"/>
                <a:ea typeface="Staatliches"/>
                <a:cs typeface="Staatliches"/>
                <a:sym typeface="Staatliches"/>
              </a:rPr>
              <a:t>Challenging Tasks</a:t>
            </a:r>
            <a:endParaRPr sz="2000">
              <a:solidFill>
                <a:schemeClr val="lt1"/>
              </a:solidFill>
              <a:latin typeface="Staatliches"/>
              <a:ea typeface="Staatliches"/>
              <a:cs typeface="Staatliches"/>
              <a:sym typeface="Staatliches"/>
            </a:endParaRPr>
          </a:p>
        </p:txBody>
      </p:sp>
      <p:sp>
        <p:nvSpPr>
          <p:cNvPr id="167" name="Google Shape;167;p17"/>
          <p:cNvSpPr txBox="1"/>
          <p:nvPr/>
        </p:nvSpPr>
        <p:spPr>
          <a:xfrm>
            <a:off x="5325899" y="1716300"/>
            <a:ext cx="1460700" cy="684300"/>
          </a:xfrm>
          <a:prstGeom prst="rect">
            <a:avLst/>
          </a:prstGeom>
          <a:noFill/>
          <a:ln>
            <a:noFill/>
          </a:ln>
        </p:spPr>
        <p:txBody>
          <a:bodyPr anchorCtr="0" anchor="ctr" bIns="0" lIns="0" spcFirstLastPara="1" rIns="0" wrap="square" tIns="0">
            <a:noAutofit/>
          </a:bodyPr>
          <a:lstStyle/>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Duplication of </a:t>
            </a:r>
            <a:r>
              <a:rPr lang="en" sz="800">
                <a:solidFill>
                  <a:schemeClr val="lt1"/>
                </a:solidFill>
                <a:latin typeface="Quicksand"/>
                <a:ea typeface="Quicksand"/>
                <a:cs typeface="Quicksand"/>
                <a:sym typeface="Quicksand"/>
              </a:rPr>
              <a:t>efforts</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Making sure the code worked </a:t>
            </a:r>
            <a:endParaRPr sz="800">
              <a:solidFill>
                <a:schemeClr val="lt1"/>
              </a:solidFill>
              <a:latin typeface="Quicksand"/>
              <a:ea typeface="Quicksand"/>
              <a:cs typeface="Quicksand"/>
              <a:sym typeface="Quicksand"/>
            </a:endParaRPr>
          </a:p>
          <a:p>
            <a:pPr indent="0" lvl="0" marL="0" rtl="0" algn="ctr">
              <a:spcBef>
                <a:spcPts val="0"/>
              </a:spcBef>
              <a:spcAft>
                <a:spcPts val="0"/>
              </a:spcAft>
              <a:buClr>
                <a:schemeClr val="dk1"/>
              </a:buClr>
              <a:buSzPts val="1600"/>
              <a:buFont typeface="Arial"/>
              <a:buNone/>
            </a:pPr>
            <a:r>
              <a:t/>
            </a:r>
            <a:endParaRPr sz="800">
              <a:solidFill>
                <a:schemeClr val="lt1"/>
              </a:solidFill>
              <a:latin typeface="Quicksand"/>
              <a:ea typeface="Quicksand"/>
              <a:cs typeface="Quicksand"/>
              <a:sym typeface="Quicksand"/>
            </a:endParaRPr>
          </a:p>
          <a:p>
            <a:pPr indent="0" lvl="0" marL="0" rtl="0" algn="ctr">
              <a:spcBef>
                <a:spcPts val="0"/>
              </a:spcBef>
              <a:spcAft>
                <a:spcPts val="0"/>
              </a:spcAft>
              <a:buClr>
                <a:schemeClr val="dk1"/>
              </a:buClr>
              <a:buSzPts val="1600"/>
              <a:buFont typeface="Arial"/>
              <a:buNone/>
            </a:pPr>
            <a:r>
              <a:t/>
            </a:r>
            <a:endParaRPr sz="800">
              <a:solidFill>
                <a:schemeClr val="lt1"/>
              </a:solidFill>
              <a:latin typeface="Quicksand"/>
              <a:ea typeface="Quicksand"/>
              <a:cs typeface="Quicksand"/>
              <a:sym typeface="Quicksand"/>
            </a:endParaRPr>
          </a:p>
        </p:txBody>
      </p:sp>
      <p:sp>
        <p:nvSpPr>
          <p:cNvPr id="168" name="Google Shape;168;p17"/>
          <p:cNvSpPr txBox="1"/>
          <p:nvPr/>
        </p:nvSpPr>
        <p:spPr>
          <a:xfrm>
            <a:off x="872150" y="3429300"/>
            <a:ext cx="1460700" cy="422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2000"/>
              <a:buFont typeface="Arial"/>
              <a:buNone/>
            </a:pPr>
            <a:r>
              <a:rPr lang="en" sz="1500">
                <a:solidFill>
                  <a:schemeClr val="lt1"/>
                </a:solidFill>
                <a:latin typeface="Staatliches"/>
                <a:ea typeface="Staatliches"/>
                <a:cs typeface="Staatliches"/>
                <a:sym typeface="Staatliches"/>
              </a:rPr>
              <a:t>Challenging Tasks</a:t>
            </a:r>
            <a:endParaRPr b="0" i="0" sz="1500" u="none" cap="none" strike="noStrike">
              <a:solidFill>
                <a:schemeClr val="lt1"/>
              </a:solidFill>
              <a:latin typeface="Staatliches"/>
              <a:ea typeface="Staatliches"/>
              <a:cs typeface="Staatliches"/>
              <a:sym typeface="Staatliches"/>
            </a:endParaRPr>
          </a:p>
        </p:txBody>
      </p:sp>
      <p:sp>
        <p:nvSpPr>
          <p:cNvPr id="169" name="Google Shape;169;p17"/>
          <p:cNvSpPr txBox="1"/>
          <p:nvPr/>
        </p:nvSpPr>
        <p:spPr>
          <a:xfrm>
            <a:off x="872150" y="3852000"/>
            <a:ext cx="1460700" cy="713100"/>
          </a:xfrm>
          <a:prstGeom prst="rect">
            <a:avLst/>
          </a:prstGeom>
          <a:noFill/>
          <a:ln>
            <a:noFill/>
          </a:ln>
        </p:spPr>
        <p:txBody>
          <a:bodyPr anchorCtr="0" anchor="ctr" bIns="0" lIns="0" spcFirstLastPara="1" rIns="0" wrap="square" tIns="0">
            <a:noAutofit/>
          </a:bodyPr>
          <a:lstStyle/>
          <a:p>
            <a:pPr indent="-107950" lvl="0" marL="114300" marR="0" rtl="0" algn="l">
              <a:lnSpc>
                <a:spcPct val="100000"/>
              </a:lnSpc>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Finding a platform that would allow us all to communicate. </a:t>
            </a:r>
            <a:endParaRPr sz="800">
              <a:solidFill>
                <a:schemeClr val="lt1"/>
              </a:solidFill>
              <a:latin typeface="Quicksand"/>
              <a:ea typeface="Quicksand"/>
              <a:cs typeface="Quicksand"/>
              <a:sym typeface="Quicksand"/>
            </a:endParaRPr>
          </a:p>
        </p:txBody>
      </p:sp>
      <p:sp>
        <p:nvSpPr>
          <p:cNvPr id="170" name="Google Shape;170;p17"/>
          <p:cNvSpPr txBox="1"/>
          <p:nvPr/>
        </p:nvSpPr>
        <p:spPr>
          <a:xfrm>
            <a:off x="3841725" y="3429288"/>
            <a:ext cx="1460700" cy="422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2000"/>
              <a:buFont typeface="Arial"/>
              <a:buNone/>
            </a:pPr>
            <a:r>
              <a:rPr lang="en" sz="1500">
                <a:solidFill>
                  <a:schemeClr val="lt1"/>
                </a:solidFill>
                <a:latin typeface="Staatliches"/>
                <a:ea typeface="Staatliches"/>
                <a:cs typeface="Staatliches"/>
                <a:sym typeface="Staatliches"/>
              </a:rPr>
              <a:t>Challenging Tasks</a:t>
            </a:r>
            <a:endParaRPr sz="2000">
              <a:solidFill>
                <a:schemeClr val="lt1"/>
              </a:solidFill>
              <a:latin typeface="Staatliches"/>
              <a:ea typeface="Staatliches"/>
              <a:cs typeface="Staatliches"/>
              <a:sym typeface="Staatliches"/>
            </a:endParaRPr>
          </a:p>
        </p:txBody>
      </p:sp>
      <p:sp>
        <p:nvSpPr>
          <p:cNvPr id="171" name="Google Shape;171;p17"/>
          <p:cNvSpPr txBox="1"/>
          <p:nvPr/>
        </p:nvSpPr>
        <p:spPr>
          <a:xfrm>
            <a:off x="3841725" y="3852000"/>
            <a:ext cx="1460700" cy="713100"/>
          </a:xfrm>
          <a:prstGeom prst="rect">
            <a:avLst/>
          </a:prstGeom>
          <a:noFill/>
          <a:ln>
            <a:noFill/>
          </a:ln>
        </p:spPr>
        <p:txBody>
          <a:bodyPr anchorCtr="0" anchor="ctr" bIns="0" lIns="0" spcFirstLastPara="1" rIns="0" wrap="square" tIns="0">
            <a:noAutofit/>
          </a:bodyPr>
          <a:lstStyle/>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Outlining the 15 tables</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Categorizing 41 variables</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Setting the PK, FK and adding new FK</a:t>
            </a:r>
            <a:endParaRPr sz="800">
              <a:solidFill>
                <a:schemeClr val="lt1"/>
              </a:solidFill>
              <a:latin typeface="Quicksand"/>
              <a:ea typeface="Quicksand"/>
              <a:cs typeface="Quicksand"/>
              <a:sym typeface="Quicksand"/>
            </a:endParaRPr>
          </a:p>
          <a:p>
            <a:pPr indent="0" lvl="0" marL="0" rtl="0" algn="ctr">
              <a:spcBef>
                <a:spcPts val="0"/>
              </a:spcBef>
              <a:spcAft>
                <a:spcPts val="0"/>
              </a:spcAft>
              <a:buClr>
                <a:schemeClr val="dk1"/>
              </a:buClr>
              <a:buSzPts val="1600"/>
              <a:buFont typeface="Arial"/>
              <a:buNone/>
            </a:pPr>
            <a:r>
              <a:t/>
            </a:r>
            <a:endParaRPr sz="800">
              <a:solidFill>
                <a:schemeClr val="lt1"/>
              </a:solidFill>
              <a:latin typeface="Quicksand"/>
              <a:ea typeface="Quicksand"/>
              <a:cs typeface="Quicksand"/>
              <a:sym typeface="Quicksand"/>
            </a:endParaRPr>
          </a:p>
          <a:p>
            <a:pPr indent="0" lvl="0" marL="0" rtl="0" algn="ctr">
              <a:spcBef>
                <a:spcPts val="0"/>
              </a:spcBef>
              <a:spcAft>
                <a:spcPts val="0"/>
              </a:spcAft>
              <a:buClr>
                <a:schemeClr val="dk1"/>
              </a:buClr>
              <a:buSzPts val="1600"/>
              <a:buFont typeface="Arial"/>
              <a:buNone/>
            </a:pPr>
            <a:r>
              <a:t/>
            </a:r>
            <a:endParaRPr sz="800">
              <a:solidFill>
                <a:schemeClr val="lt1"/>
              </a:solidFill>
              <a:latin typeface="Quicksand"/>
              <a:ea typeface="Quicksand"/>
              <a:cs typeface="Quicksand"/>
              <a:sym typeface="Quicksand"/>
            </a:endParaRPr>
          </a:p>
        </p:txBody>
      </p:sp>
      <p:grpSp>
        <p:nvGrpSpPr>
          <p:cNvPr id="172" name="Google Shape;172;p17"/>
          <p:cNvGrpSpPr/>
          <p:nvPr/>
        </p:nvGrpSpPr>
        <p:grpSpPr>
          <a:xfrm flipH="1">
            <a:off x="6659175" y="3429300"/>
            <a:ext cx="1764900" cy="1174200"/>
            <a:chOff x="720025" y="1564400"/>
            <a:chExt cx="1764900" cy="1174200"/>
          </a:xfrm>
        </p:grpSpPr>
        <p:sp>
          <p:nvSpPr>
            <p:cNvPr id="173" name="Google Shape;173;p17"/>
            <p:cNvSpPr/>
            <p:nvPr/>
          </p:nvSpPr>
          <p:spPr>
            <a:xfrm>
              <a:off x="720025" y="1564400"/>
              <a:ext cx="1764900" cy="117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174" name="Google Shape;174;p17"/>
            <p:cNvCxnSpPr/>
            <p:nvPr/>
          </p:nvCxnSpPr>
          <p:spPr>
            <a:xfrm>
              <a:off x="720202" y="1987234"/>
              <a:ext cx="1764600" cy="0"/>
            </a:xfrm>
            <a:prstGeom prst="straightConnector1">
              <a:avLst/>
            </a:prstGeom>
            <a:noFill/>
            <a:ln cap="flat" cmpd="sng" w="19050">
              <a:solidFill>
                <a:schemeClr val="accent5"/>
              </a:solidFill>
              <a:prstDash val="solid"/>
              <a:round/>
              <a:headEnd len="sm" w="sm" type="none"/>
              <a:tailEnd len="sm" w="sm" type="none"/>
            </a:ln>
          </p:spPr>
        </p:cxnSp>
      </p:grpSp>
      <p:sp>
        <p:nvSpPr>
          <p:cNvPr id="175" name="Google Shape;175;p17"/>
          <p:cNvSpPr txBox="1"/>
          <p:nvPr/>
        </p:nvSpPr>
        <p:spPr>
          <a:xfrm>
            <a:off x="6821250" y="3429300"/>
            <a:ext cx="1460700" cy="422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2000"/>
              <a:buFont typeface="Arial"/>
              <a:buNone/>
            </a:pPr>
            <a:r>
              <a:rPr lang="en" sz="1500">
                <a:solidFill>
                  <a:schemeClr val="lt1"/>
                </a:solidFill>
                <a:latin typeface="Staatliches"/>
                <a:ea typeface="Staatliches"/>
                <a:cs typeface="Staatliches"/>
                <a:sym typeface="Staatliches"/>
              </a:rPr>
              <a:t>Challenging Tasks</a:t>
            </a:r>
            <a:endParaRPr sz="2000">
              <a:solidFill>
                <a:schemeClr val="lt1"/>
              </a:solidFill>
              <a:latin typeface="Staatliches"/>
              <a:ea typeface="Staatliches"/>
              <a:cs typeface="Staatliches"/>
              <a:sym typeface="Staatliches"/>
            </a:endParaRPr>
          </a:p>
        </p:txBody>
      </p:sp>
      <p:sp>
        <p:nvSpPr>
          <p:cNvPr id="176" name="Google Shape;176;p17"/>
          <p:cNvSpPr txBox="1"/>
          <p:nvPr/>
        </p:nvSpPr>
        <p:spPr>
          <a:xfrm>
            <a:off x="6811150" y="3852000"/>
            <a:ext cx="1460700" cy="713100"/>
          </a:xfrm>
          <a:prstGeom prst="rect">
            <a:avLst/>
          </a:prstGeom>
          <a:noFill/>
          <a:ln>
            <a:noFill/>
          </a:ln>
        </p:spPr>
        <p:txBody>
          <a:bodyPr anchorCtr="0" anchor="ctr" bIns="0" lIns="0" spcFirstLastPara="1" rIns="0" wrap="square" tIns="0">
            <a:noAutofit/>
          </a:bodyPr>
          <a:lstStyle/>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Filtering useful information from the large dataset (27.1M data)</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Connecting the database to BI platforms</a:t>
            </a:r>
            <a:endParaRPr sz="800">
              <a:solidFill>
                <a:schemeClr val="lt1"/>
              </a:solidFill>
              <a:latin typeface="Quicksand"/>
              <a:ea typeface="Quicksand"/>
              <a:cs typeface="Quicksand"/>
              <a:sym typeface="Quicksand"/>
            </a:endParaRPr>
          </a:p>
        </p:txBody>
      </p:sp>
      <p:grpSp>
        <p:nvGrpSpPr>
          <p:cNvPr id="177" name="Google Shape;177;p17"/>
          <p:cNvGrpSpPr/>
          <p:nvPr/>
        </p:nvGrpSpPr>
        <p:grpSpPr>
          <a:xfrm flipH="1">
            <a:off x="2204800" y="1277675"/>
            <a:ext cx="1764900" cy="1174200"/>
            <a:chOff x="720025" y="1564400"/>
            <a:chExt cx="1764900" cy="1174200"/>
          </a:xfrm>
        </p:grpSpPr>
        <p:sp>
          <p:nvSpPr>
            <p:cNvPr id="178" name="Google Shape;178;p17"/>
            <p:cNvSpPr/>
            <p:nvPr/>
          </p:nvSpPr>
          <p:spPr>
            <a:xfrm>
              <a:off x="720025" y="1564400"/>
              <a:ext cx="1764900" cy="117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179" name="Google Shape;179;p17"/>
            <p:cNvCxnSpPr/>
            <p:nvPr/>
          </p:nvCxnSpPr>
          <p:spPr>
            <a:xfrm>
              <a:off x="720202" y="1987234"/>
              <a:ext cx="1764600" cy="0"/>
            </a:xfrm>
            <a:prstGeom prst="straightConnector1">
              <a:avLst/>
            </a:prstGeom>
            <a:noFill/>
            <a:ln cap="flat" cmpd="sng" w="19050">
              <a:solidFill>
                <a:schemeClr val="accent5"/>
              </a:solidFill>
              <a:prstDash val="solid"/>
              <a:round/>
              <a:headEnd len="sm" w="sm" type="none"/>
              <a:tailEnd len="sm" w="sm" type="none"/>
            </a:ln>
          </p:spPr>
        </p:cxnSp>
      </p:grpSp>
      <p:sp>
        <p:nvSpPr>
          <p:cNvPr id="180" name="Google Shape;180;p17"/>
          <p:cNvSpPr txBox="1"/>
          <p:nvPr/>
        </p:nvSpPr>
        <p:spPr>
          <a:xfrm>
            <a:off x="2356775" y="1277675"/>
            <a:ext cx="1460700" cy="422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2000"/>
              <a:buFont typeface="Arial"/>
              <a:buNone/>
            </a:pPr>
            <a:r>
              <a:rPr lang="en" sz="1500">
                <a:solidFill>
                  <a:schemeClr val="lt1"/>
                </a:solidFill>
                <a:latin typeface="Staatliches"/>
                <a:ea typeface="Staatliches"/>
                <a:cs typeface="Staatliches"/>
                <a:sym typeface="Staatliches"/>
              </a:rPr>
              <a:t>Challenging Tasks</a:t>
            </a:r>
            <a:endParaRPr sz="2000">
              <a:solidFill>
                <a:schemeClr val="lt1"/>
              </a:solidFill>
              <a:latin typeface="Staatliches"/>
              <a:ea typeface="Staatliches"/>
              <a:cs typeface="Staatliches"/>
              <a:sym typeface="Staatliches"/>
            </a:endParaRPr>
          </a:p>
        </p:txBody>
      </p:sp>
      <p:sp>
        <p:nvSpPr>
          <p:cNvPr id="181" name="Google Shape;181;p17"/>
          <p:cNvSpPr txBox="1"/>
          <p:nvPr/>
        </p:nvSpPr>
        <p:spPr>
          <a:xfrm>
            <a:off x="2356775" y="1716300"/>
            <a:ext cx="1460700" cy="684300"/>
          </a:xfrm>
          <a:prstGeom prst="rect">
            <a:avLst/>
          </a:prstGeom>
          <a:noFill/>
          <a:ln>
            <a:noFill/>
          </a:ln>
        </p:spPr>
        <p:txBody>
          <a:bodyPr anchorCtr="0" anchor="ctr" bIns="0" lIns="0" spcFirstLastPara="1" rIns="0" wrap="square" tIns="0">
            <a:noAutofit/>
          </a:bodyPr>
          <a:lstStyle/>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Outlining the 15 tables</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Categorizing 41 variables</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Setting the PK, FK and adding new FK</a:t>
            </a:r>
            <a:endParaRPr sz="800">
              <a:solidFill>
                <a:schemeClr val="lt1"/>
              </a:solidFill>
              <a:latin typeface="Quicksand"/>
              <a:ea typeface="Quicksand"/>
              <a:cs typeface="Quicksand"/>
              <a:sym typeface="Quicksand"/>
            </a:endParaRPr>
          </a:p>
          <a:p>
            <a:pPr indent="0" lvl="0" marL="0" rtl="0" algn="ctr">
              <a:spcBef>
                <a:spcPts val="0"/>
              </a:spcBef>
              <a:spcAft>
                <a:spcPts val="0"/>
              </a:spcAft>
              <a:buClr>
                <a:schemeClr val="dk1"/>
              </a:buClr>
              <a:buSzPts val="1600"/>
              <a:buFont typeface="Arial"/>
              <a:buNone/>
            </a:pPr>
            <a:r>
              <a:t/>
            </a:r>
            <a:endParaRPr sz="800">
              <a:solidFill>
                <a:schemeClr val="lt1"/>
              </a:solidFill>
              <a:latin typeface="Quicksand"/>
              <a:ea typeface="Quicksand"/>
              <a:cs typeface="Quicksand"/>
              <a:sym typeface="Quicksand"/>
            </a:endParaRPr>
          </a:p>
        </p:txBody>
      </p:sp>
      <p:cxnSp>
        <p:nvCxnSpPr>
          <p:cNvPr id="182" name="Google Shape;182;p17"/>
          <p:cNvCxnSpPr/>
          <p:nvPr/>
        </p:nvCxnSpPr>
        <p:spPr>
          <a:xfrm>
            <a:off x="723075" y="2939000"/>
            <a:ext cx="7698000" cy="0"/>
          </a:xfrm>
          <a:prstGeom prst="straightConnector1">
            <a:avLst/>
          </a:prstGeom>
          <a:noFill/>
          <a:ln cap="flat" cmpd="sng" w="19050">
            <a:solidFill>
              <a:schemeClr val="dk2"/>
            </a:solidFill>
            <a:prstDash val="solid"/>
            <a:round/>
            <a:headEnd len="med" w="med" type="oval"/>
            <a:tailEnd len="med" w="med" type="oval"/>
          </a:ln>
        </p:spPr>
      </p:cxnSp>
      <p:sp>
        <p:nvSpPr>
          <p:cNvPr id="183" name="Google Shape;183;p17"/>
          <p:cNvSpPr/>
          <p:nvPr/>
        </p:nvSpPr>
        <p:spPr>
          <a:xfrm>
            <a:off x="1346300" y="2693375"/>
            <a:ext cx="512400" cy="491400"/>
          </a:xfrm>
          <a:prstGeom prst="roundRect">
            <a:avLst>
              <a:gd fmla="val 802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2"/>
                </a:solidFill>
                <a:latin typeface="Staatliches"/>
                <a:ea typeface="Staatliches"/>
                <a:cs typeface="Staatliches"/>
                <a:sym typeface="Staatliches"/>
              </a:rPr>
              <a:t>1</a:t>
            </a:r>
            <a:endParaRPr b="0" i="0" sz="1400" u="none" cap="none" strike="noStrike">
              <a:solidFill>
                <a:schemeClr val="dk2"/>
              </a:solidFill>
              <a:latin typeface="Arial"/>
              <a:ea typeface="Arial"/>
              <a:cs typeface="Arial"/>
              <a:sym typeface="Arial"/>
            </a:endParaRPr>
          </a:p>
        </p:txBody>
      </p:sp>
      <p:sp>
        <p:nvSpPr>
          <p:cNvPr id="184" name="Google Shape;184;p17"/>
          <p:cNvSpPr/>
          <p:nvPr/>
        </p:nvSpPr>
        <p:spPr>
          <a:xfrm>
            <a:off x="2830925" y="2693375"/>
            <a:ext cx="512400" cy="491400"/>
          </a:xfrm>
          <a:prstGeom prst="roundRect">
            <a:avLst>
              <a:gd fmla="val 802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2"/>
                </a:solidFill>
                <a:latin typeface="Staatliches"/>
                <a:ea typeface="Staatliches"/>
                <a:cs typeface="Staatliches"/>
                <a:sym typeface="Staatliches"/>
              </a:rPr>
              <a:t>2</a:t>
            </a:r>
            <a:endParaRPr b="0" i="0" sz="1400" u="none" cap="none" strike="noStrike">
              <a:solidFill>
                <a:schemeClr val="dk2"/>
              </a:solidFill>
              <a:latin typeface="Arial"/>
              <a:ea typeface="Arial"/>
              <a:cs typeface="Arial"/>
              <a:sym typeface="Arial"/>
            </a:endParaRPr>
          </a:p>
        </p:txBody>
      </p:sp>
      <p:sp>
        <p:nvSpPr>
          <p:cNvPr id="185" name="Google Shape;185;p17"/>
          <p:cNvSpPr/>
          <p:nvPr/>
        </p:nvSpPr>
        <p:spPr>
          <a:xfrm>
            <a:off x="4315550" y="2693375"/>
            <a:ext cx="512400" cy="491400"/>
          </a:xfrm>
          <a:prstGeom prst="roundRect">
            <a:avLst>
              <a:gd fmla="val 802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2"/>
                </a:solidFill>
                <a:latin typeface="Staatliches"/>
                <a:ea typeface="Staatliches"/>
                <a:cs typeface="Staatliches"/>
                <a:sym typeface="Staatliches"/>
              </a:rPr>
              <a:t>3</a:t>
            </a:r>
            <a:endParaRPr b="0" i="0" sz="1400" u="none" cap="none" strike="noStrike">
              <a:solidFill>
                <a:schemeClr val="dk2"/>
              </a:solidFill>
              <a:latin typeface="Arial"/>
              <a:ea typeface="Arial"/>
              <a:cs typeface="Arial"/>
              <a:sym typeface="Arial"/>
            </a:endParaRPr>
          </a:p>
        </p:txBody>
      </p:sp>
      <p:sp>
        <p:nvSpPr>
          <p:cNvPr id="186" name="Google Shape;186;p17"/>
          <p:cNvSpPr/>
          <p:nvPr/>
        </p:nvSpPr>
        <p:spPr>
          <a:xfrm>
            <a:off x="5799700" y="2693375"/>
            <a:ext cx="512400" cy="491400"/>
          </a:xfrm>
          <a:prstGeom prst="roundRect">
            <a:avLst>
              <a:gd fmla="val 802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2"/>
                </a:solidFill>
                <a:latin typeface="Staatliches"/>
                <a:ea typeface="Staatliches"/>
                <a:cs typeface="Staatliches"/>
                <a:sym typeface="Staatliches"/>
              </a:rPr>
              <a:t>4</a:t>
            </a:r>
            <a:endParaRPr b="0" i="0" sz="1400" u="none" cap="none" strike="noStrike">
              <a:solidFill>
                <a:schemeClr val="dk2"/>
              </a:solidFill>
              <a:latin typeface="Arial"/>
              <a:ea typeface="Arial"/>
              <a:cs typeface="Arial"/>
              <a:sym typeface="Arial"/>
            </a:endParaRPr>
          </a:p>
        </p:txBody>
      </p:sp>
      <p:sp>
        <p:nvSpPr>
          <p:cNvPr id="187" name="Google Shape;187;p17"/>
          <p:cNvSpPr/>
          <p:nvPr/>
        </p:nvSpPr>
        <p:spPr>
          <a:xfrm>
            <a:off x="7295400" y="2693375"/>
            <a:ext cx="512400" cy="491400"/>
          </a:xfrm>
          <a:prstGeom prst="roundRect">
            <a:avLst>
              <a:gd fmla="val 802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2"/>
                </a:solidFill>
                <a:latin typeface="Staatliches"/>
                <a:ea typeface="Staatliches"/>
                <a:cs typeface="Staatliches"/>
                <a:sym typeface="Staatliches"/>
              </a:rPr>
              <a:t>5</a:t>
            </a:r>
            <a:endParaRPr b="0" i="0" sz="1400" u="none" cap="none" strike="noStrike">
              <a:solidFill>
                <a:schemeClr val="dk2"/>
              </a:solidFill>
              <a:latin typeface="Arial"/>
              <a:ea typeface="Arial"/>
              <a:cs typeface="Arial"/>
              <a:sym typeface="Arial"/>
            </a:endParaRPr>
          </a:p>
        </p:txBody>
      </p:sp>
      <p:cxnSp>
        <p:nvCxnSpPr>
          <p:cNvPr id="188" name="Google Shape;188;p17"/>
          <p:cNvCxnSpPr>
            <a:stCxn id="168" idx="0"/>
            <a:endCxn id="183" idx="2"/>
          </p:cNvCxnSpPr>
          <p:nvPr/>
        </p:nvCxnSpPr>
        <p:spPr>
          <a:xfrm rot="10800000">
            <a:off x="1602500" y="3184800"/>
            <a:ext cx="0" cy="244500"/>
          </a:xfrm>
          <a:prstGeom prst="straightConnector1">
            <a:avLst/>
          </a:prstGeom>
          <a:noFill/>
          <a:ln cap="flat" cmpd="sng" w="19050">
            <a:solidFill>
              <a:schemeClr val="dk2"/>
            </a:solidFill>
            <a:prstDash val="solid"/>
            <a:round/>
            <a:headEnd len="sm" w="sm" type="none"/>
            <a:tailEnd len="sm" w="sm" type="none"/>
          </a:ln>
        </p:spPr>
      </p:cxnSp>
      <p:cxnSp>
        <p:nvCxnSpPr>
          <p:cNvPr id="189" name="Google Shape;189;p17"/>
          <p:cNvCxnSpPr>
            <a:stCxn id="184" idx="0"/>
            <a:endCxn id="181" idx="2"/>
          </p:cNvCxnSpPr>
          <p:nvPr/>
        </p:nvCxnSpPr>
        <p:spPr>
          <a:xfrm rot="10800000">
            <a:off x="3087125" y="2400575"/>
            <a:ext cx="0" cy="292800"/>
          </a:xfrm>
          <a:prstGeom prst="straightConnector1">
            <a:avLst/>
          </a:prstGeom>
          <a:noFill/>
          <a:ln cap="flat" cmpd="sng" w="19050">
            <a:solidFill>
              <a:schemeClr val="dk2"/>
            </a:solidFill>
            <a:prstDash val="solid"/>
            <a:round/>
            <a:headEnd len="sm" w="sm" type="none"/>
            <a:tailEnd len="sm" w="sm" type="none"/>
          </a:ln>
        </p:spPr>
      </p:cxnSp>
      <p:cxnSp>
        <p:nvCxnSpPr>
          <p:cNvPr id="190" name="Google Shape;190;p17"/>
          <p:cNvCxnSpPr>
            <a:stCxn id="170" idx="0"/>
            <a:endCxn id="185" idx="2"/>
          </p:cNvCxnSpPr>
          <p:nvPr/>
        </p:nvCxnSpPr>
        <p:spPr>
          <a:xfrm rot="10800000">
            <a:off x="4571775" y="3184788"/>
            <a:ext cx="300" cy="244500"/>
          </a:xfrm>
          <a:prstGeom prst="straightConnector1">
            <a:avLst/>
          </a:prstGeom>
          <a:noFill/>
          <a:ln cap="flat" cmpd="sng" w="19050">
            <a:solidFill>
              <a:schemeClr val="dk2"/>
            </a:solidFill>
            <a:prstDash val="solid"/>
            <a:round/>
            <a:headEnd len="sm" w="sm" type="none"/>
            <a:tailEnd len="sm" w="sm" type="none"/>
          </a:ln>
        </p:spPr>
      </p:cxnSp>
      <p:cxnSp>
        <p:nvCxnSpPr>
          <p:cNvPr id="191" name="Google Shape;191;p17"/>
          <p:cNvCxnSpPr>
            <a:stCxn id="186" idx="0"/>
            <a:endCxn id="167" idx="2"/>
          </p:cNvCxnSpPr>
          <p:nvPr/>
        </p:nvCxnSpPr>
        <p:spPr>
          <a:xfrm flipH="1" rot="10800000">
            <a:off x="6055900" y="2400575"/>
            <a:ext cx="300" cy="292800"/>
          </a:xfrm>
          <a:prstGeom prst="straightConnector1">
            <a:avLst/>
          </a:prstGeom>
          <a:noFill/>
          <a:ln cap="flat" cmpd="sng" w="19050">
            <a:solidFill>
              <a:schemeClr val="dk2"/>
            </a:solidFill>
            <a:prstDash val="solid"/>
            <a:round/>
            <a:headEnd len="sm" w="sm" type="none"/>
            <a:tailEnd len="sm" w="sm" type="none"/>
          </a:ln>
        </p:spPr>
      </p:cxnSp>
      <p:cxnSp>
        <p:nvCxnSpPr>
          <p:cNvPr id="192" name="Google Shape;192;p17"/>
          <p:cNvCxnSpPr>
            <a:stCxn id="175" idx="0"/>
            <a:endCxn id="187" idx="2"/>
          </p:cNvCxnSpPr>
          <p:nvPr/>
        </p:nvCxnSpPr>
        <p:spPr>
          <a:xfrm rot="10800000">
            <a:off x="7551600" y="3184800"/>
            <a:ext cx="0" cy="244500"/>
          </a:xfrm>
          <a:prstGeom prst="straightConnector1">
            <a:avLst/>
          </a:prstGeom>
          <a:noFill/>
          <a:ln cap="flat" cmpd="sng" w="19050">
            <a:solidFill>
              <a:schemeClr val="dk2"/>
            </a:solidFill>
            <a:prstDash val="solid"/>
            <a:round/>
            <a:headEnd len="sm" w="sm" type="none"/>
            <a:tailEnd len="sm" w="sm" type="none"/>
          </a:ln>
        </p:spPr>
      </p:cxnSp>
      <p:sp>
        <p:nvSpPr>
          <p:cNvPr id="193" name="Google Shape;193;p17"/>
          <p:cNvSpPr txBox="1"/>
          <p:nvPr>
            <p:ph idx="4294967295" type="body"/>
          </p:nvPr>
        </p:nvSpPr>
        <p:spPr>
          <a:xfrm>
            <a:off x="3651300" y="259350"/>
            <a:ext cx="4995000" cy="491400"/>
          </a:xfrm>
          <a:prstGeom prst="rect">
            <a:avLst/>
          </a:prstGeom>
        </p:spPr>
        <p:txBody>
          <a:bodyPr anchorCtr="0" anchor="t" bIns="91425" lIns="91425" spcFirstLastPara="1" rIns="91425" wrap="square" tIns="91425">
            <a:noAutofit/>
          </a:bodyPr>
          <a:lstStyle/>
          <a:p>
            <a:pPr indent="0" lvl="0" marL="0" rtl="0" algn="l">
              <a:spcBef>
                <a:spcPts val="900"/>
              </a:spcBef>
              <a:spcAft>
                <a:spcPts val="900"/>
              </a:spcAft>
              <a:buNone/>
            </a:pPr>
            <a:r>
              <a:rPr lang="en" sz="900">
                <a:solidFill>
                  <a:srgbClr val="2D3B45"/>
                </a:solidFill>
                <a:latin typeface="Helvetica Neue"/>
                <a:ea typeface="Helvetica Neue"/>
                <a:cs typeface="Helvetica Neue"/>
                <a:sym typeface="Helvetica Neue"/>
              </a:rPr>
              <a:t>E</a:t>
            </a:r>
            <a:r>
              <a:rPr lang="en" sz="900">
                <a:solidFill>
                  <a:srgbClr val="2D3B45"/>
                </a:solidFill>
                <a:latin typeface="Helvetica Neue"/>
                <a:ea typeface="Helvetica Neue"/>
                <a:cs typeface="Helvetica Neue"/>
                <a:sym typeface="Helvetica Neue"/>
              </a:rPr>
              <a:t>ach member took the lead on the checkpoint they volunteered for. </a:t>
            </a:r>
            <a:r>
              <a:rPr lang="en" sz="900">
                <a:solidFill>
                  <a:srgbClr val="2D3B45"/>
                </a:solidFill>
                <a:latin typeface="Helvetica Neue"/>
                <a:ea typeface="Helvetica Neue"/>
                <a:cs typeface="Helvetica Neue"/>
                <a:sym typeface="Helvetica Neue"/>
              </a:rPr>
              <a:t>Also, a timeline of activities highlighting the most challenging tasks. </a:t>
            </a:r>
            <a:endParaRPr sz="900">
              <a:solidFill>
                <a:srgbClr val="2D3B45"/>
              </a:solidFill>
              <a:latin typeface="Helvetica Neue"/>
              <a:ea typeface="Helvetica Neue"/>
              <a:cs typeface="Helvetica Neue"/>
              <a:sym typeface="Helvetica Neue"/>
            </a:endParaRPr>
          </a:p>
        </p:txBody>
      </p:sp>
      <p:sp>
        <p:nvSpPr>
          <p:cNvPr id="194" name="Google Shape;194;p17"/>
          <p:cNvSpPr txBox="1"/>
          <p:nvPr/>
        </p:nvSpPr>
        <p:spPr>
          <a:xfrm>
            <a:off x="0" y="2516300"/>
            <a:ext cx="1460700" cy="422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2000"/>
              <a:buFont typeface="Arial"/>
              <a:buNone/>
            </a:pPr>
            <a:r>
              <a:rPr lang="en" sz="1500">
                <a:solidFill>
                  <a:schemeClr val="accent3"/>
                </a:solidFill>
                <a:latin typeface="Staatliches"/>
                <a:ea typeface="Staatliches"/>
                <a:cs typeface="Staatliches"/>
                <a:sym typeface="Staatliches"/>
              </a:rPr>
              <a:t>CheckPoints</a:t>
            </a:r>
            <a:endParaRPr sz="2000">
              <a:solidFill>
                <a:schemeClr val="accent3"/>
              </a:solidFill>
              <a:latin typeface="Staatliches"/>
              <a:ea typeface="Staatliches"/>
              <a:cs typeface="Staatliches"/>
              <a:sym typeface="Staatliches"/>
            </a:endParaRPr>
          </a:p>
        </p:txBody>
      </p:sp>
      <p:cxnSp>
        <p:nvCxnSpPr>
          <p:cNvPr id="195" name="Google Shape;195;p17"/>
          <p:cNvCxnSpPr>
            <a:stCxn id="196" idx="2"/>
            <a:endCxn id="187" idx="0"/>
          </p:cNvCxnSpPr>
          <p:nvPr/>
        </p:nvCxnSpPr>
        <p:spPr>
          <a:xfrm rot="5400000">
            <a:off x="7640523" y="2304953"/>
            <a:ext cx="299700" cy="477300"/>
          </a:xfrm>
          <a:prstGeom prst="bentConnector3">
            <a:avLst>
              <a:gd fmla="val 49987" name="adj1"/>
            </a:avLst>
          </a:prstGeom>
          <a:noFill/>
          <a:ln cap="flat" cmpd="sng" w="9525">
            <a:solidFill>
              <a:schemeClr val="accent4"/>
            </a:solidFill>
            <a:prstDash val="dot"/>
            <a:round/>
            <a:headEnd len="med" w="med" type="none"/>
            <a:tailEnd len="med" w="med" type="none"/>
          </a:ln>
        </p:spPr>
      </p:cxnSp>
      <p:grpSp>
        <p:nvGrpSpPr>
          <p:cNvPr id="197" name="Google Shape;197;p17"/>
          <p:cNvGrpSpPr/>
          <p:nvPr/>
        </p:nvGrpSpPr>
        <p:grpSpPr>
          <a:xfrm>
            <a:off x="7488736" y="1156280"/>
            <a:ext cx="479464" cy="607535"/>
            <a:chOff x="5922100" y="3393575"/>
            <a:chExt cx="572700" cy="725675"/>
          </a:xfrm>
        </p:grpSpPr>
        <p:grpSp>
          <p:nvGrpSpPr>
            <p:cNvPr id="198" name="Google Shape;198;p17"/>
            <p:cNvGrpSpPr/>
            <p:nvPr/>
          </p:nvGrpSpPr>
          <p:grpSpPr>
            <a:xfrm>
              <a:off x="5922100" y="3393575"/>
              <a:ext cx="572700" cy="572700"/>
              <a:chOff x="1199450" y="1164175"/>
              <a:chExt cx="572700" cy="572700"/>
            </a:xfrm>
          </p:grpSpPr>
          <p:sp>
            <p:nvSpPr>
              <p:cNvPr id="199" name="Google Shape;199;p17"/>
              <p:cNvSpPr/>
              <p:nvPr/>
            </p:nvSpPr>
            <p:spPr>
              <a:xfrm>
                <a:off x="1199450" y="1164175"/>
                <a:ext cx="572700" cy="57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p>
            </p:txBody>
          </p:sp>
          <p:grpSp>
            <p:nvGrpSpPr>
              <p:cNvPr id="200" name="Google Shape;200;p17"/>
              <p:cNvGrpSpPr/>
              <p:nvPr/>
            </p:nvGrpSpPr>
            <p:grpSpPr>
              <a:xfrm>
                <a:off x="1306563" y="1243335"/>
                <a:ext cx="358473" cy="491393"/>
                <a:chOff x="1343875" y="1232400"/>
                <a:chExt cx="416200" cy="570525"/>
              </a:xfrm>
            </p:grpSpPr>
            <p:sp>
              <p:nvSpPr>
                <p:cNvPr id="201" name="Google Shape;201;p17"/>
                <p:cNvSpPr/>
                <p:nvPr/>
              </p:nvSpPr>
              <p:spPr>
                <a:xfrm>
                  <a:off x="1352350" y="1392525"/>
                  <a:ext cx="399475" cy="388325"/>
                </a:xfrm>
                <a:custGeom>
                  <a:rect b="b" l="l" r="r" t="t"/>
                  <a:pathLst>
                    <a:path extrusionOk="0" h="15533" w="15979">
                      <a:moveTo>
                        <a:pt x="1" y="1"/>
                      </a:moveTo>
                      <a:lnTo>
                        <a:pt x="1" y="11125"/>
                      </a:lnTo>
                      <a:cubicBezTo>
                        <a:pt x="1" y="13561"/>
                        <a:pt x="1972" y="15532"/>
                        <a:pt x="4399" y="15532"/>
                      </a:cubicBezTo>
                      <a:lnTo>
                        <a:pt x="11571" y="15532"/>
                      </a:lnTo>
                      <a:cubicBezTo>
                        <a:pt x="14007" y="15532"/>
                        <a:pt x="15978" y="13561"/>
                        <a:pt x="15978" y="11125"/>
                      </a:cubicBezTo>
                      <a:lnTo>
                        <a:pt x="1597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2" name="Google Shape;202;p17"/>
                <p:cNvSpPr/>
                <p:nvPr/>
              </p:nvSpPr>
              <p:spPr>
                <a:xfrm>
                  <a:off x="1348550" y="1403675"/>
                  <a:ext cx="366900" cy="391000"/>
                </a:xfrm>
                <a:custGeom>
                  <a:rect b="b" l="l" r="r" t="t"/>
                  <a:pathLst>
                    <a:path extrusionOk="0" h="15640" w="14676">
                      <a:moveTo>
                        <a:pt x="1544" y="1"/>
                      </a:moveTo>
                      <a:lnTo>
                        <a:pt x="1526" y="4560"/>
                      </a:lnTo>
                      <a:lnTo>
                        <a:pt x="1464" y="4560"/>
                      </a:lnTo>
                      <a:cubicBezTo>
                        <a:pt x="839" y="4560"/>
                        <a:pt x="286" y="4988"/>
                        <a:pt x="161" y="5603"/>
                      </a:cubicBezTo>
                      <a:cubicBezTo>
                        <a:pt x="1" y="6442"/>
                        <a:pt x="634" y="7182"/>
                        <a:pt x="1446" y="7182"/>
                      </a:cubicBezTo>
                      <a:lnTo>
                        <a:pt x="1660" y="7182"/>
                      </a:lnTo>
                      <a:cubicBezTo>
                        <a:pt x="2124" y="9315"/>
                        <a:pt x="4024" y="10911"/>
                        <a:pt x="6299" y="10911"/>
                      </a:cubicBezTo>
                      <a:lnTo>
                        <a:pt x="7218" y="10911"/>
                      </a:lnTo>
                      <a:lnTo>
                        <a:pt x="7218" y="11295"/>
                      </a:lnTo>
                      <a:cubicBezTo>
                        <a:pt x="7218" y="11723"/>
                        <a:pt x="7218" y="11714"/>
                        <a:pt x="6808" y="11768"/>
                      </a:cubicBezTo>
                      <a:cubicBezTo>
                        <a:pt x="6486" y="11812"/>
                        <a:pt x="6183" y="11937"/>
                        <a:pt x="5924" y="12125"/>
                      </a:cubicBezTo>
                      <a:cubicBezTo>
                        <a:pt x="5416" y="12499"/>
                        <a:pt x="5104" y="13106"/>
                        <a:pt x="5104" y="13739"/>
                      </a:cubicBezTo>
                      <a:lnTo>
                        <a:pt x="5104" y="15639"/>
                      </a:lnTo>
                      <a:lnTo>
                        <a:pt x="11117" y="15639"/>
                      </a:lnTo>
                      <a:lnTo>
                        <a:pt x="11117" y="13739"/>
                      </a:lnTo>
                      <a:cubicBezTo>
                        <a:pt x="11117" y="13106"/>
                        <a:pt x="10804" y="12499"/>
                        <a:pt x="10296" y="12125"/>
                      </a:cubicBezTo>
                      <a:cubicBezTo>
                        <a:pt x="10037" y="11937"/>
                        <a:pt x="9734" y="11812"/>
                        <a:pt x="9413" y="11768"/>
                      </a:cubicBezTo>
                      <a:cubicBezTo>
                        <a:pt x="9011" y="11714"/>
                        <a:pt x="9002" y="11723"/>
                        <a:pt x="9002" y="11295"/>
                      </a:cubicBezTo>
                      <a:lnTo>
                        <a:pt x="9002" y="10911"/>
                      </a:lnTo>
                      <a:lnTo>
                        <a:pt x="9930" y="10911"/>
                      </a:lnTo>
                      <a:cubicBezTo>
                        <a:pt x="12553" y="10911"/>
                        <a:pt x="14676" y="8779"/>
                        <a:pt x="14676" y="6156"/>
                      </a:cubicBezTo>
                      <a:lnTo>
                        <a:pt x="14676"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3" name="Google Shape;203;p17"/>
                <p:cNvSpPr/>
                <p:nvPr/>
              </p:nvSpPr>
              <p:spPr>
                <a:xfrm>
                  <a:off x="1550850" y="1403675"/>
                  <a:ext cx="198075" cy="272800"/>
                </a:xfrm>
                <a:custGeom>
                  <a:rect b="b" l="l" r="r" t="t"/>
                  <a:pathLst>
                    <a:path extrusionOk="0" h="10912" w="7923">
                      <a:moveTo>
                        <a:pt x="4746" y="1"/>
                      </a:moveTo>
                      <a:lnTo>
                        <a:pt x="4746" y="6156"/>
                      </a:lnTo>
                      <a:cubicBezTo>
                        <a:pt x="4746" y="8779"/>
                        <a:pt x="2623" y="10911"/>
                        <a:pt x="0" y="10911"/>
                      </a:cubicBezTo>
                      <a:lnTo>
                        <a:pt x="1883" y="10911"/>
                      </a:lnTo>
                      <a:cubicBezTo>
                        <a:pt x="4193" y="10911"/>
                        <a:pt x="6120" y="9252"/>
                        <a:pt x="6539" y="7066"/>
                      </a:cubicBezTo>
                      <a:lnTo>
                        <a:pt x="6718" y="7066"/>
                      </a:lnTo>
                      <a:cubicBezTo>
                        <a:pt x="7066" y="7066"/>
                        <a:pt x="7378" y="6915"/>
                        <a:pt x="7601" y="6683"/>
                      </a:cubicBezTo>
                      <a:cubicBezTo>
                        <a:pt x="7797" y="6469"/>
                        <a:pt x="7922" y="6183"/>
                        <a:pt x="7922" y="5871"/>
                      </a:cubicBezTo>
                      <a:cubicBezTo>
                        <a:pt x="7922" y="5211"/>
                        <a:pt x="7387" y="4676"/>
                        <a:pt x="6718" y="4676"/>
                      </a:cubicBezTo>
                      <a:lnTo>
                        <a:pt x="6646" y="4676"/>
                      </a:lnTo>
                      <a:lnTo>
                        <a:pt x="660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4" name="Google Shape;204;p17"/>
                <p:cNvSpPr/>
                <p:nvPr/>
              </p:nvSpPr>
              <p:spPr>
                <a:xfrm>
                  <a:off x="1438000" y="1571625"/>
                  <a:ext cx="35475" cy="35475"/>
                </a:xfrm>
                <a:custGeom>
                  <a:rect b="b" l="l" r="r" t="t"/>
                  <a:pathLst>
                    <a:path extrusionOk="0" h="1419" w="1419">
                      <a:moveTo>
                        <a:pt x="705" y="1"/>
                      </a:moveTo>
                      <a:cubicBezTo>
                        <a:pt x="321" y="1"/>
                        <a:pt x="0" y="322"/>
                        <a:pt x="0" y="714"/>
                      </a:cubicBezTo>
                      <a:cubicBezTo>
                        <a:pt x="0" y="1107"/>
                        <a:pt x="321" y="1419"/>
                        <a:pt x="705" y="1419"/>
                      </a:cubicBezTo>
                      <a:cubicBezTo>
                        <a:pt x="1098" y="1419"/>
                        <a:pt x="1419" y="1107"/>
                        <a:pt x="1419" y="714"/>
                      </a:cubicBezTo>
                      <a:cubicBezTo>
                        <a:pt x="1419" y="322"/>
                        <a:pt x="1098" y="1"/>
                        <a:pt x="7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5" name="Google Shape;205;p17"/>
                <p:cNvSpPr/>
                <p:nvPr/>
              </p:nvSpPr>
              <p:spPr>
                <a:xfrm>
                  <a:off x="1630025" y="1571625"/>
                  <a:ext cx="35475" cy="35475"/>
                </a:xfrm>
                <a:custGeom>
                  <a:rect b="b" l="l" r="r" t="t"/>
                  <a:pathLst>
                    <a:path extrusionOk="0" h="1419" w="1419">
                      <a:moveTo>
                        <a:pt x="714" y="1"/>
                      </a:moveTo>
                      <a:cubicBezTo>
                        <a:pt x="321" y="1"/>
                        <a:pt x="0" y="322"/>
                        <a:pt x="0" y="714"/>
                      </a:cubicBezTo>
                      <a:cubicBezTo>
                        <a:pt x="0" y="1107"/>
                        <a:pt x="321" y="1419"/>
                        <a:pt x="714" y="1419"/>
                      </a:cubicBezTo>
                      <a:cubicBezTo>
                        <a:pt x="1098" y="1419"/>
                        <a:pt x="1419" y="1107"/>
                        <a:pt x="1419" y="714"/>
                      </a:cubicBezTo>
                      <a:cubicBezTo>
                        <a:pt x="1419" y="322"/>
                        <a:pt x="1098"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6" name="Google Shape;206;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49" y="45"/>
                        <a:pt x="4051" y="36"/>
                        <a:pt x="3988" y="0"/>
                      </a:cubicBezTo>
                      <a:lnTo>
                        <a:pt x="3908" y="18"/>
                      </a:lnTo>
                      <a:lnTo>
                        <a:pt x="3703" y="125"/>
                      </a:lnTo>
                      <a:cubicBezTo>
                        <a:pt x="3484" y="250"/>
                        <a:pt x="3241" y="313"/>
                        <a:pt x="2999" y="313"/>
                      </a:cubicBezTo>
                      <a:cubicBezTo>
                        <a:pt x="2757" y="313"/>
                        <a:pt x="2516" y="250"/>
                        <a:pt x="2302" y="125"/>
                      </a:cubicBezTo>
                      <a:lnTo>
                        <a:pt x="2106" y="18"/>
                      </a:lnTo>
                      <a:lnTo>
                        <a:pt x="2026" y="0"/>
                      </a:lnTo>
                      <a:close/>
                    </a:path>
                  </a:pathLst>
                </a:custGeom>
                <a:solidFill>
                  <a:srgbClr val="EA476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7" name="Google Shape;207;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67" y="45"/>
                        <a:pt x="4069" y="36"/>
                        <a:pt x="4006" y="9"/>
                      </a:cubicBezTo>
                      <a:cubicBezTo>
                        <a:pt x="3997" y="0"/>
                        <a:pt x="3997" y="0"/>
                        <a:pt x="3988" y="0"/>
                      </a:cubicBezTo>
                      <a:lnTo>
                        <a:pt x="3908" y="18"/>
                      </a:lnTo>
                      <a:lnTo>
                        <a:pt x="3703" y="125"/>
                      </a:lnTo>
                      <a:cubicBezTo>
                        <a:pt x="3484" y="250"/>
                        <a:pt x="3241" y="313"/>
                        <a:pt x="2998" y="313"/>
                      </a:cubicBezTo>
                      <a:cubicBezTo>
                        <a:pt x="2755" y="313"/>
                        <a:pt x="2512" y="250"/>
                        <a:pt x="2293" y="125"/>
                      </a:cubicBezTo>
                      <a:lnTo>
                        <a:pt x="2106"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8" name="Google Shape;208;p17"/>
                <p:cNvSpPr/>
                <p:nvPr/>
              </p:nvSpPr>
              <p:spPr>
                <a:xfrm>
                  <a:off x="1351900" y="1240875"/>
                  <a:ext cx="398350" cy="280000"/>
                </a:xfrm>
                <a:custGeom>
                  <a:rect b="b" l="l" r="r" t="t"/>
                  <a:pathLst>
                    <a:path extrusionOk="0" h="11200" w="15934">
                      <a:moveTo>
                        <a:pt x="6112" y="1"/>
                      </a:moveTo>
                      <a:cubicBezTo>
                        <a:pt x="2739" y="1"/>
                        <a:pt x="1" y="2730"/>
                        <a:pt x="1" y="6103"/>
                      </a:cubicBezTo>
                      <a:cubicBezTo>
                        <a:pt x="1" y="6103"/>
                        <a:pt x="4735" y="10108"/>
                        <a:pt x="8513" y="10108"/>
                      </a:cubicBezTo>
                      <a:cubicBezTo>
                        <a:pt x="8521" y="10108"/>
                        <a:pt x="8530" y="10108"/>
                        <a:pt x="8538" y="10108"/>
                      </a:cubicBezTo>
                      <a:cubicBezTo>
                        <a:pt x="8681" y="10108"/>
                        <a:pt x="8788" y="9965"/>
                        <a:pt x="8743" y="9823"/>
                      </a:cubicBezTo>
                      <a:lnTo>
                        <a:pt x="8476" y="8940"/>
                      </a:lnTo>
                      <a:lnTo>
                        <a:pt x="8476" y="8940"/>
                      </a:lnTo>
                      <a:cubicBezTo>
                        <a:pt x="8476" y="8940"/>
                        <a:pt x="11989" y="11199"/>
                        <a:pt x="15225" y="11199"/>
                      </a:cubicBezTo>
                      <a:cubicBezTo>
                        <a:pt x="15463" y="11199"/>
                        <a:pt x="15700" y="11187"/>
                        <a:pt x="15934" y="11161"/>
                      </a:cubicBezTo>
                      <a:lnTo>
                        <a:pt x="15934" y="6103"/>
                      </a:lnTo>
                      <a:cubicBezTo>
                        <a:pt x="15934" y="2730"/>
                        <a:pt x="13204" y="1"/>
                        <a:pt x="983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9" name="Google Shape;209;p17"/>
                <p:cNvSpPr/>
                <p:nvPr/>
              </p:nvSpPr>
              <p:spPr>
                <a:xfrm>
                  <a:off x="1549725" y="1240875"/>
                  <a:ext cx="200525" cy="279975"/>
                </a:xfrm>
                <a:custGeom>
                  <a:rect b="b" l="l" r="r" t="t"/>
                  <a:pathLst>
                    <a:path extrusionOk="0" h="11199" w="8021">
                      <a:moveTo>
                        <a:pt x="1" y="1"/>
                      </a:moveTo>
                      <a:cubicBezTo>
                        <a:pt x="1678" y="1"/>
                        <a:pt x="3194" y="679"/>
                        <a:pt x="4301" y="1785"/>
                      </a:cubicBezTo>
                      <a:cubicBezTo>
                        <a:pt x="5398" y="2891"/>
                        <a:pt x="6076" y="4417"/>
                        <a:pt x="6076" y="6103"/>
                      </a:cubicBezTo>
                      <a:lnTo>
                        <a:pt x="6076" y="11098"/>
                      </a:lnTo>
                      <a:cubicBezTo>
                        <a:pt x="6492" y="11161"/>
                        <a:pt x="6913" y="11198"/>
                        <a:pt x="7327" y="11198"/>
                      </a:cubicBezTo>
                      <a:cubicBezTo>
                        <a:pt x="7561" y="11198"/>
                        <a:pt x="7792" y="11187"/>
                        <a:pt x="8021" y="11161"/>
                      </a:cubicBezTo>
                      <a:lnTo>
                        <a:pt x="8021" y="6103"/>
                      </a:lnTo>
                      <a:cubicBezTo>
                        <a:pt x="8021" y="4417"/>
                        <a:pt x="7343" y="2891"/>
                        <a:pt x="6245" y="1785"/>
                      </a:cubicBezTo>
                      <a:cubicBezTo>
                        <a:pt x="5148" y="679"/>
                        <a:pt x="3632" y="1"/>
                        <a:pt x="195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0" name="Google Shape;210;p17"/>
                <p:cNvSpPr/>
                <p:nvPr/>
              </p:nvSpPr>
              <p:spPr>
                <a:xfrm>
                  <a:off x="1703400" y="1551775"/>
                  <a:ext cx="40175" cy="39950"/>
                </a:xfrm>
                <a:custGeom>
                  <a:rect b="b" l="l" r="r" t="t"/>
                  <a:pathLst>
                    <a:path extrusionOk="0" h="1598" w="1607">
                      <a:moveTo>
                        <a:pt x="803" y="1"/>
                      </a:moveTo>
                      <a:cubicBezTo>
                        <a:pt x="366" y="1"/>
                        <a:pt x="0" y="357"/>
                        <a:pt x="0" y="795"/>
                      </a:cubicBezTo>
                      <a:cubicBezTo>
                        <a:pt x="0" y="1241"/>
                        <a:pt x="366" y="1597"/>
                        <a:pt x="803" y="1597"/>
                      </a:cubicBezTo>
                      <a:cubicBezTo>
                        <a:pt x="1249" y="1597"/>
                        <a:pt x="1606" y="1241"/>
                        <a:pt x="1606" y="795"/>
                      </a:cubicBezTo>
                      <a:cubicBezTo>
                        <a:pt x="1606" y="357"/>
                        <a:pt x="1249" y="1"/>
                        <a:pt x="8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1" name="Google Shape;211;p17"/>
                <p:cNvSpPr/>
                <p:nvPr/>
              </p:nvSpPr>
              <p:spPr>
                <a:xfrm>
                  <a:off x="1359925" y="1551775"/>
                  <a:ext cx="40175" cy="39950"/>
                </a:xfrm>
                <a:custGeom>
                  <a:rect b="b" l="l" r="r" t="t"/>
                  <a:pathLst>
                    <a:path extrusionOk="0" h="1598" w="1607">
                      <a:moveTo>
                        <a:pt x="804" y="1"/>
                      </a:moveTo>
                      <a:cubicBezTo>
                        <a:pt x="358" y="1"/>
                        <a:pt x="1" y="357"/>
                        <a:pt x="1" y="795"/>
                      </a:cubicBezTo>
                      <a:cubicBezTo>
                        <a:pt x="1" y="1241"/>
                        <a:pt x="358" y="1597"/>
                        <a:pt x="804" y="1597"/>
                      </a:cubicBezTo>
                      <a:cubicBezTo>
                        <a:pt x="1241" y="1597"/>
                        <a:pt x="1607" y="1241"/>
                        <a:pt x="1607" y="795"/>
                      </a:cubicBezTo>
                      <a:cubicBezTo>
                        <a:pt x="1607" y="357"/>
                        <a:pt x="1241"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2" name="Google Shape;212;p17"/>
                <p:cNvSpPr/>
                <p:nvPr/>
              </p:nvSpPr>
              <p:spPr>
                <a:xfrm>
                  <a:off x="1519400" y="1603675"/>
                  <a:ext cx="64025" cy="41575"/>
                </a:xfrm>
                <a:custGeom>
                  <a:rect b="b" l="l" r="r" t="t"/>
                  <a:pathLst>
                    <a:path extrusionOk="0" h="1663" w="2561">
                      <a:moveTo>
                        <a:pt x="331" y="0"/>
                      </a:moveTo>
                      <a:cubicBezTo>
                        <a:pt x="316" y="0"/>
                        <a:pt x="301" y="1"/>
                        <a:pt x="286" y="3"/>
                      </a:cubicBezTo>
                      <a:cubicBezTo>
                        <a:pt x="116" y="21"/>
                        <a:pt x="0" y="173"/>
                        <a:pt x="0" y="342"/>
                      </a:cubicBezTo>
                      <a:lnTo>
                        <a:pt x="0" y="378"/>
                      </a:lnTo>
                      <a:cubicBezTo>
                        <a:pt x="0" y="1083"/>
                        <a:pt x="571" y="1662"/>
                        <a:pt x="1276" y="1662"/>
                      </a:cubicBezTo>
                      <a:cubicBezTo>
                        <a:pt x="1981" y="1662"/>
                        <a:pt x="2561" y="1083"/>
                        <a:pt x="2561" y="378"/>
                      </a:cubicBezTo>
                      <a:lnTo>
                        <a:pt x="2561" y="333"/>
                      </a:lnTo>
                      <a:cubicBezTo>
                        <a:pt x="2561" y="151"/>
                        <a:pt x="2408" y="0"/>
                        <a:pt x="2222" y="0"/>
                      </a:cubicBezTo>
                      <a:cubicBezTo>
                        <a:pt x="2207" y="0"/>
                        <a:pt x="2192" y="1"/>
                        <a:pt x="2177" y="3"/>
                      </a:cubicBezTo>
                      <a:cubicBezTo>
                        <a:pt x="2008" y="21"/>
                        <a:pt x="1892" y="173"/>
                        <a:pt x="1892" y="342"/>
                      </a:cubicBezTo>
                      <a:lnTo>
                        <a:pt x="1892" y="378"/>
                      </a:lnTo>
                      <a:cubicBezTo>
                        <a:pt x="1892" y="714"/>
                        <a:pt x="1614" y="987"/>
                        <a:pt x="1283" y="987"/>
                      </a:cubicBezTo>
                      <a:cubicBezTo>
                        <a:pt x="1263" y="987"/>
                        <a:pt x="1243" y="986"/>
                        <a:pt x="1223" y="984"/>
                      </a:cubicBezTo>
                      <a:cubicBezTo>
                        <a:pt x="901" y="958"/>
                        <a:pt x="661" y="681"/>
                        <a:pt x="661" y="360"/>
                      </a:cubicBezTo>
                      <a:lnTo>
                        <a:pt x="661" y="333"/>
                      </a:lnTo>
                      <a:cubicBezTo>
                        <a:pt x="661" y="151"/>
                        <a:pt x="515"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3" name="Google Shape;213;p17"/>
                <p:cNvSpPr/>
                <p:nvPr/>
              </p:nvSpPr>
              <p:spPr>
                <a:xfrm>
                  <a:off x="1498425" y="1537425"/>
                  <a:ext cx="16750" cy="40700"/>
                </a:xfrm>
                <a:custGeom>
                  <a:rect b="b" l="l" r="r" t="t"/>
                  <a:pathLst>
                    <a:path extrusionOk="0" h="1628" w="670">
                      <a:moveTo>
                        <a:pt x="338" y="1"/>
                      </a:moveTo>
                      <a:cubicBezTo>
                        <a:pt x="324" y="1"/>
                        <a:pt x="310" y="2"/>
                        <a:pt x="295" y="4"/>
                      </a:cubicBezTo>
                      <a:cubicBezTo>
                        <a:pt x="126" y="21"/>
                        <a:pt x="1" y="173"/>
                        <a:pt x="1" y="343"/>
                      </a:cubicBezTo>
                      <a:lnTo>
                        <a:pt x="1" y="1288"/>
                      </a:lnTo>
                      <a:cubicBezTo>
                        <a:pt x="1" y="1476"/>
                        <a:pt x="152" y="1627"/>
                        <a:pt x="331" y="1627"/>
                      </a:cubicBezTo>
                      <a:cubicBezTo>
                        <a:pt x="518" y="1627"/>
                        <a:pt x="670" y="1476"/>
                        <a:pt x="670" y="1288"/>
                      </a:cubicBezTo>
                      <a:lnTo>
                        <a:pt x="670" y="334"/>
                      </a:lnTo>
                      <a:cubicBezTo>
                        <a:pt x="670" y="152"/>
                        <a:pt x="517" y="1"/>
                        <a:pt x="33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4" name="Google Shape;214;p17"/>
                <p:cNvSpPr/>
                <p:nvPr/>
              </p:nvSpPr>
              <p:spPr>
                <a:xfrm>
                  <a:off x="1588975" y="1537425"/>
                  <a:ext cx="16525" cy="40700"/>
                </a:xfrm>
                <a:custGeom>
                  <a:rect b="b" l="l" r="r" t="t"/>
                  <a:pathLst>
                    <a:path extrusionOk="0" h="1628" w="661">
                      <a:moveTo>
                        <a:pt x="331" y="1"/>
                      </a:moveTo>
                      <a:cubicBezTo>
                        <a:pt x="316" y="1"/>
                        <a:pt x="301" y="2"/>
                        <a:pt x="286" y="4"/>
                      </a:cubicBezTo>
                      <a:cubicBezTo>
                        <a:pt x="117" y="21"/>
                        <a:pt x="1" y="173"/>
                        <a:pt x="1" y="343"/>
                      </a:cubicBezTo>
                      <a:lnTo>
                        <a:pt x="1" y="1288"/>
                      </a:lnTo>
                      <a:cubicBezTo>
                        <a:pt x="1" y="1476"/>
                        <a:pt x="144" y="1627"/>
                        <a:pt x="331" y="1627"/>
                      </a:cubicBezTo>
                      <a:cubicBezTo>
                        <a:pt x="518" y="1627"/>
                        <a:pt x="661" y="1476"/>
                        <a:pt x="661" y="1288"/>
                      </a:cubicBezTo>
                      <a:lnTo>
                        <a:pt x="661" y="334"/>
                      </a:lnTo>
                      <a:cubicBezTo>
                        <a:pt x="661" y="152"/>
                        <a:pt x="515" y="1"/>
                        <a:pt x="3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5" name="Google Shape;215;p17"/>
                <p:cNvSpPr/>
                <p:nvPr/>
              </p:nvSpPr>
              <p:spPr>
                <a:xfrm>
                  <a:off x="1483925" y="1512075"/>
                  <a:ext cx="52225" cy="16750"/>
                </a:xfrm>
                <a:custGeom>
                  <a:rect b="b" l="l" r="r" t="t"/>
                  <a:pathLst>
                    <a:path extrusionOk="0" h="670" w="2089">
                      <a:moveTo>
                        <a:pt x="376" y="1"/>
                      </a:moveTo>
                      <a:cubicBezTo>
                        <a:pt x="162" y="1"/>
                        <a:pt x="1" y="197"/>
                        <a:pt x="46" y="411"/>
                      </a:cubicBezTo>
                      <a:cubicBezTo>
                        <a:pt x="81" y="563"/>
                        <a:pt x="224" y="670"/>
                        <a:pt x="385" y="670"/>
                      </a:cubicBezTo>
                      <a:lnTo>
                        <a:pt x="1714" y="670"/>
                      </a:lnTo>
                      <a:cubicBezTo>
                        <a:pt x="1919" y="670"/>
                        <a:pt x="2088" y="482"/>
                        <a:pt x="2035" y="259"/>
                      </a:cubicBezTo>
                      <a:cubicBezTo>
                        <a:pt x="2008" y="108"/>
                        <a:pt x="1857" y="1"/>
                        <a:pt x="17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6" name="Google Shape;216;p17"/>
                <p:cNvSpPr/>
                <p:nvPr/>
              </p:nvSpPr>
              <p:spPr>
                <a:xfrm>
                  <a:off x="1567575" y="1512075"/>
                  <a:ext cx="51550" cy="16750"/>
                </a:xfrm>
                <a:custGeom>
                  <a:rect b="b" l="l" r="r" t="t"/>
                  <a:pathLst>
                    <a:path extrusionOk="0" h="670" w="2062">
                      <a:moveTo>
                        <a:pt x="366" y="1"/>
                      </a:moveTo>
                      <a:cubicBezTo>
                        <a:pt x="161" y="1"/>
                        <a:pt x="0" y="197"/>
                        <a:pt x="45" y="411"/>
                      </a:cubicBezTo>
                      <a:cubicBezTo>
                        <a:pt x="72" y="563"/>
                        <a:pt x="223" y="670"/>
                        <a:pt x="375" y="670"/>
                      </a:cubicBezTo>
                      <a:lnTo>
                        <a:pt x="1713" y="670"/>
                      </a:lnTo>
                      <a:cubicBezTo>
                        <a:pt x="1909" y="670"/>
                        <a:pt x="2061" y="500"/>
                        <a:pt x="2043" y="295"/>
                      </a:cubicBezTo>
                      <a:cubicBezTo>
                        <a:pt x="2017" y="125"/>
                        <a:pt x="1865" y="1"/>
                        <a:pt x="16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7" name="Google Shape;217;p17"/>
                <p:cNvSpPr/>
                <p:nvPr/>
              </p:nvSpPr>
              <p:spPr>
                <a:xfrm>
                  <a:off x="1343875" y="1232400"/>
                  <a:ext cx="416200" cy="570525"/>
                </a:xfrm>
                <a:custGeom>
                  <a:rect b="b" l="l" r="r" t="t"/>
                  <a:pathLst>
                    <a:path extrusionOk="0" h="22821" w="16648">
                      <a:moveTo>
                        <a:pt x="670" y="7155"/>
                      </a:moveTo>
                      <a:cubicBezTo>
                        <a:pt x="866" y="7307"/>
                        <a:pt x="1116" y="7485"/>
                        <a:pt x="1392" y="7691"/>
                      </a:cubicBezTo>
                      <a:cubicBezTo>
                        <a:pt x="1392" y="7691"/>
                        <a:pt x="1392" y="7699"/>
                        <a:pt x="1392" y="7699"/>
                      </a:cubicBezTo>
                      <a:lnTo>
                        <a:pt x="1392" y="11081"/>
                      </a:lnTo>
                      <a:cubicBezTo>
                        <a:pt x="1125" y="11116"/>
                        <a:pt x="884" y="11223"/>
                        <a:pt x="670" y="11375"/>
                      </a:cubicBezTo>
                      <a:lnTo>
                        <a:pt x="670" y="7155"/>
                      </a:lnTo>
                      <a:close/>
                      <a:moveTo>
                        <a:pt x="15256" y="11892"/>
                      </a:moveTo>
                      <a:cubicBezTo>
                        <a:pt x="15586" y="11999"/>
                        <a:pt x="15826" y="12303"/>
                        <a:pt x="15844" y="12660"/>
                      </a:cubicBezTo>
                      <a:cubicBezTo>
                        <a:pt x="15684" y="12535"/>
                        <a:pt x="15479" y="12454"/>
                        <a:pt x="15256" y="12445"/>
                      </a:cubicBezTo>
                      <a:lnTo>
                        <a:pt x="15256" y="11892"/>
                      </a:lnTo>
                      <a:close/>
                      <a:moveTo>
                        <a:pt x="1392" y="11785"/>
                      </a:moveTo>
                      <a:lnTo>
                        <a:pt x="1392" y="12437"/>
                      </a:lnTo>
                      <a:cubicBezTo>
                        <a:pt x="1125" y="12454"/>
                        <a:pt x="884" y="12561"/>
                        <a:pt x="687" y="12731"/>
                      </a:cubicBezTo>
                      <a:cubicBezTo>
                        <a:pt x="687" y="12722"/>
                        <a:pt x="687" y="12722"/>
                        <a:pt x="687" y="12713"/>
                      </a:cubicBezTo>
                      <a:cubicBezTo>
                        <a:pt x="687" y="12267"/>
                        <a:pt x="991" y="11901"/>
                        <a:pt x="1392" y="11785"/>
                      </a:cubicBezTo>
                      <a:close/>
                      <a:moveTo>
                        <a:pt x="1446" y="13106"/>
                      </a:moveTo>
                      <a:cubicBezTo>
                        <a:pt x="1704" y="13106"/>
                        <a:pt x="1910" y="13320"/>
                        <a:pt x="1910" y="13570"/>
                      </a:cubicBezTo>
                      <a:cubicBezTo>
                        <a:pt x="1910" y="13828"/>
                        <a:pt x="1704" y="14042"/>
                        <a:pt x="1446" y="14042"/>
                      </a:cubicBezTo>
                      <a:cubicBezTo>
                        <a:pt x="1187" y="14042"/>
                        <a:pt x="973" y="13828"/>
                        <a:pt x="973" y="13570"/>
                      </a:cubicBezTo>
                      <a:cubicBezTo>
                        <a:pt x="973" y="13320"/>
                        <a:pt x="1187" y="13106"/>
                        <a:pt x="1446" y="13106"/>
                      </a:cubicBezTo>
                      <a:close/>
                      <a:moveTo>
                        <a:pt x="15184" y="13106"/>
                      </a:moveTo>
                      <a:cubicBezTo>
                        <a:pt x="15443" y="13106"/>
                        <a:pt x="15657" y="13320"/>
                        <a:pt x="15657" y="13570"/>
                      </a:cubicBezTo>
                      <a:cubicBezTo>
                        <a:pt x="15657" y="13828"/>
                        <a:pt x="15443" y="14042"/>
                        <a:pt x="15184" y="14042"/>
                      </a:cubicBezTo>
                      <a:cubicBezTo>
                        <a:pt x="14925" y="14042"/>
                        <a:pt x="14720" y="13828"/>
                        <a:pt x="14720" y="13570"/>
                      </a:cubicBezTo>
                      <a:cubicBezTo>
                        <a:pt x="14720" y="13320"/>
                        <a:pt x="14925" y="13106"/>
                        <a:pt x="15184" y="13106"/>
                      </a:cubicBezTo>
                      <a:close/>
                      <a:moveTo>
                        <a:pt x="2061" y="8146"/>
                      </a:moveTo>
                      <a:cubicBezTo>
                        <a:pt x="2391" y="8369"/>
                        <a:pt x="2757" y="8601"/>
                        <a:pt x="3150" y="8832"/>
                      </a:cubicBezTo>
                      <a:cubicBezTo>
                        <a:pt x="5344" y="10135"/>
                        <a:pt x="7253" y="10795"/>
                        <a:pt x="8841" y="10795"/>
                      </a:cubicBezTo>
                      <a:cubicBezTo>
                        <a:pt x="8966" y="10795"/>
                        <a:pt x="9091" y="10795"/>
                        <a:pt x="9216" y="10786"/>
                      </a:cubicBezTo>
                      <a:cubicBezTo>
                        <a:pt x="9234" y="10786"/>
                        <a:pt x="9252" y="10777"/>
                        <a:pt x="9270" y="10777"/>
                      </a:cubicBezTo>
                      <a:cubicBezTo>
                        <a:pt x="9457" y="10706"/>
                        <a:pt x="9537" y="10519"/>
                        <a:pt x="9484" y="10358"/>
                      </a:cubicBezTo>
                      <a:lnTo>
                        <a:pt x="9385" y="10019"/>
                      </a:lnTo>
                      <a:lnTo>
                        <a:pt x="9385" y="10019"/>
                      </a:lnTo>
                      <a:cubicBezTo>
                        <a:pt x="9823" y="10260"/>
                        <a:pt x="10429" y="10563"/>
                        <a:pt x="11134" y="10858"/>
                      </a:cubicBezTo>
                      <a:cubicBezTo>
                        <a:pt x="12383" y="11375"/>
                        <a:pt x="13534" y="11705"/>
                        <a:pt x="14586" y="11821"/>
                      </a:cubicBezTo>
                      <a:lnTo>
                        <a:pt x="14586" y="12615"/>
                      </a:lnTo>
                      <a:cubicBezTo>
                        <a:pt x="14256" y="12820"/>
                        <a:pt x="14042" y="13177"/>
                        <a:pt x="14042" y="13587"/>
                      </a:cubicBezTo>
                      <a:cubicBezTo>
                        <a:pt x="14042" y="13882"/>
                        <a:pt x="14149" y="14149"/>
                        <a:pt x="14337" y="14355"/>
                      </a:cubicBezTo>
                      <a:cubicBezTo>
                        <a:pt x="14060" y="15220"/>
                        <a:pt x="13516" y="15987"/>
                        <a:pt x="12784" y="16540"/>
                      </a:cubicBezTo>
                      <a:cubicBezTo>
                        <a:pt x="12017" y="17120"/>
                        <a:pt x="11098" y="17423"/>
                        <a:pt x="10135" y="17423"/>
                      </a:cubicBezTo>
                      <a:lnTo>
                        <a:pt x="6477" y="17423"/>
                      </a:lnTo>
                      <a:cubicBezTo>
                        <a:pt x="5514" y="17423"/>
                        <a:pt x="4595" y="17120"/>
                        <a:pt x="3828" y="16540"/>
                      </a:cubicBezTo>
                      <a:cubicBezTo>
                        <a:pt x="3096" y="15987"/>
                        <a:pt x="2552" y="15220"/>
                        <a:pt x="2275" y="14355"/>
                      </a:cubicBezTo>
                      <a:cubicBezTo>
                        <a:pt x="2454" y="14149"/>
                        <a:pt x="2570" y="13882"/>
                        <a:pt x="2570" y="13587"/>
                      </a:cubicBezTo>
                      <a:cubicBezTo>
                        <a:pt x="2570" y="13195"/>
                        <a:pt x="2365" y="12847"/>
                        <a:pt x="2061" y="12642"/>
                      </a:cubicBezTo>
                      <a:lnTo>
                        <a:pt x="2061" y="8146"/>
                      </a:lnTo>
                      <a:close/>
                      <a:moveTo>
                        <a:pt x="8877" y="18146"/>
                      </a:moveTo>
                      <a:cubicBezTo>
                        <a:pt x="8877" y="18217"/>
                        <a:pt x="8877" y="18280"/>
                        <a:pt x="8886" y="18333"/>
                      </a:cubicBezTo>
                      <a:cubicBezTo>
                        <a:pt x="8683" y="18409"/>
                        <a:pt x="8494" y="18437"/>
                        <a:pt x="8326" y="18437"/>
                      </a:cubicBezTo>
                      <a:cubicBezTo>
                        <a:pt x="8080" y="18437"/>
                        <a:pt x="7880" y="18377"/>
                        <a:pt x="7753" y="18324"/>
                      </a:cubicBezTo>
                      <a:cubicBezTo>
                        <a:pt x="7753" y="18271"/>
                        <a:pt x="7753" y="18208"/>
                        <a:pt x="7753" y="18146"/>
                      </a:cubicBezTo>
                      <a:close/>
                      <a:moveTo>
                        <a:pt x="15978" y="14408"/>
                      </a:moveTo>
                      <a:lnTo>
                        <a:pt x="15978" y="17584"/>
                      </a:lnTo>
                      <a:cubicBezTo>
                        <a:pt x="15978" y="19832"/>
                        <a:pt x="14158" y="21652"/>
                        <a:pt x="11910" y="21652"/>
                      </a:cubicBezTo>
                      <a:lnTo>
                        <a:pt x="11634" y="21652"/>
                      </a:lnTo>
                      <a:lnTo>
                        <a:pt x="11634" y="20599"/>
                      </a:lnTo>
                      <a:cubicBezTo>
                        <a:pt x="11634" y="19859"/>
                        <a:pt x="11277" y="19154"/>
                        <a:pt x="10679" y="18717"/>
                      </a:cubicBezTo>
                      <a:cubicBezTo>
                        <a:pt x="10376" y="18494"/>
                        <a:pt x="10019" y="18351"/>
                        <a:pt x="9653" y="18307"/>
                      </a:cubicBezTo>
                      <a:lnTo>
                        <a:pt x="9617" y="18298"/>
                      </a:lnTo>
                      <a:cubicBezTo>
                        <a:pt x="9582" y="18289"/>
                        <a:pt x="9555" y="18289"/>
                        <a:pt x="9519" y="18280"/>
                      </a:cubicBezTo>
                      <a:cubicBezTo>
                        <a:pt x="9519" y="18244"/>
                        <a:pt x="9519" y="18200"/>
                        <a:pt x="9519" y="18155"/>
                      </a:cubicBezTo>
                      <a:lnTo>
                        <a:pt x="9519" y="18092"/>
                      </a:lnTo>
                      <a:lnTo>
                        <a:pt x="10126" y="18092"/>
                      </a:lnTo>
                      <a:cubicBezTo>
                        <a:pt x="11250" y="18092"/>
                        <a:pt x="12312" y="17736"/>
                        <a:pt x="13204" y="17067"/>
                      </a:cubicBezTo>
                      <a:cubicBezTo>
                        <a:pt x="14007" y="16469"/>
                        <a:pt x="14622" y="15621"/>
                        <a:pt x="14952" y="14685"/>
                      </a:cubicBezTo>
                      <a:cubicBezTo>
                        <a:pt x="15033" y="14702"/>
                        <a:pt x="15113" y="14711"/>
                        <a:pt x="15202" y="14711"/>
                      </a:cubicBezTo>
                      <a:cubicBezTo>
                        <a:pt x="15505" y="14711"/>
                        <a:pt x="15773" y="14595"/>
                        <a:pt x="15978" y="14408"/>
                      </a:cubicBezTo>
                      <a:close/>
                      <a:moveTo>
                        <a:pt x="7316" y="18904"/>
                      </a:moveTo>
                      <a:cubicBezTo>
                        <a:pt x="7485" y="19002"/>
                        <a:pt x="7851" y="19154"/>
                        <a:pt x="8324" y="19154"/>
                      </a:cubicBezTo>
                      <a:cubicBezTo>
                        <a:pt x="8618" y="19154"/>
                        <a:pt x="8957" y="19092"/>
                        <a:pt x="9314" y="18913"/>
                      </a:cubicBezTo>
                      <a:cubicBezTo>
                        <a:pt x="9377" y="18931"/>
                        <a:pt x="9448" y="18940"/>
                        <a:pt x="9519" y="18949"/>
                      </a:cubicBezTo>
                      <a:lnTo>
                        <a:pt x="9555" y="18958"/>
                      </a:lnTo>
                      <a:cubicBezTo>
                        <a:pt x="9823" y="18993"/>
                        <a:pt x="10072" y="19092"/>
                        <a:pt x="10287" y="19252"/>
                      </a:cubicBezTo>
                      <a:cubicBezTo>
                        <a:pt x="10715" y="19555"/>
                        <a:pt x="10973" y="20064"/>
                        <a:pt x="10973" y="20590"/>
                      </a:cubicBezTo>
                      <a:lnTo>
                        <a:pt x="10973" y="22160"/>
                      </a:lnTo>
                      <a:lnTo>
                        <a:pt x="10188" y="22160"/>
                      </a:lnTo>
                      <a:lnTo>
                        <a:pt x="10188" y="21420"/>
                      </a:lnTo>
                      <a:cubicBezTo>
                        <a:pt x="10188" y="21250"/>
                        <a:pt x="10063" y="21099"/>
                        <a:pt x="9903" y="21081"/>
                      </a:cubicBezTo>
                      <a:cubicBezTo>
                        <a:pt x="9888" y="21079"/>
                        <a:pt x="9873" y="21078"/>
                        <a:pt x="9858" y="21078"/>
                      </a:cubicBezTo>
                      <a:cubicBezTo>
                        <a:pt x="9672" y="21078"/>
                        <a:pt x="9519" y="21229"/>
                        <a:pt x="9519" y="21411"/>
                      </a:cubicBezTo>
                      <a:lnTo>
                        <a:pt x="9519" y="22160"/>
                      </a:lnTo>
                      <a:lnTo>
                        <a:pt x="7075" y="22160"/>
                      </a:lnTo>
                      <a:lnTo>
                        <a:pt x="7075" y="21420"/>
                      </a:lnTo>
                      <a:cubicBezTo>
                        <a:pt x="7075" y="21250"/>
                        <a:pt x="6950" y="21099"/>
                        <a:pt x="6781" y="21081"/>
                      </a:cubicBezTo>
                      <a:cubicBezTo>
                        <a:pt x="6765" y="21079"/>
                        <a:pt x="6751" y="21078"/>
                        <a:pt x="6736" y="21078"/>
                      </a:cubicBezTo>
                      <a:cubicBezTo>
                        <a:pt x="6551" y="21078"/>
                        <a:pt x="6406" y="21229"/>
                        <a:pt x="6406" y="21411"/>
                      </a:cubicBezTo>
                      <a:lnTo>
                        <a:pt x="6406" y="22160"/>
                      </a:lnTo>
                      <a:lnTo>
                        <a:pt x="5630" y="22160"/>
                      </a:lnTo>
                      <a:lnTo>
                        <a:pt x="5630" y="20590"/>
                      </a:lnTo>
                      <a:cubicBezTo>
                        <a:pt x="5630" y="20064"/>
                        <a:pt x="5880" y="19555"/>
                        <a:pt x="6308" y="19252"/>
                      </a:cubicBezTo>
                      <a:cubicBezTo>
                        <a:pt x="6522" y="19092"/>
                        <a:pt x="6781" y="18993"/>
                        <a:pt x="7039" y="18958"/>
                      </a:cubicBezTo>
                      <a:lnTo>
                        <a:pt x="7075" y="18949"/>
                      </a:lnTo>
                      <a:cubicBezTo>
                        <a:pt x="7164" y="18940"/>
                        <a:pt x="7244" y="18922"/>
                        <a:pt x="7316" y="18904"/>
                      </a:cubicBezTo>
                      <a:close/>
                      <a:moveTo>
                        <a:pt x="6459" y="1"/>
                      </a:moveTo>
                      <a:cubicBezTo>
                        <a:pt x="2944" y="1"/>
                        <a:pt x="72" y="2838"/>
                        <a:pt x="18" y="6343"/>
                      </a:cubicBezTo>
                      <a:cubicBezTo>
                        <a:pt x="9" y="6370"/>
                        <a:pt x="1" y="6397"/>
                        <a:pt x="1" y="6424"/>
                      </a:cubicBezTo>
                      <a:lnTo>
                        <a:pt x="1" y="17557"/>
                      </a:lnTo>
                      <a:cubicBezTo>
                        <a:pt x="1" y="17914"/>
                        <a:pt x="45" y="18262"/>
                        <a:pt x="117" y="18601"/>
                      </a:cubicBezTo>
                      <a:cubicBezTo>
                        <a:pt x="152" y="18762"/>
                        <a:pt x="295" y="18869"/>
                        <a:pt x="447" y="18869"/>
                      </a:cubicBezTo>
                      <a:cubicBezTo>
                        <a:pt x="473" y="18869"/>
                        <a:pt x="491" y="18860"/>
                        <a:pt x="518" y="18860"/>
                      </a:cubicBezTo>
                      <a:cubicBezTo>
                        <a:pt x="696" y="18815"/>
                        <a:pt x="812" y="18637"/>
                        <a:pt x="777" y="18458"/>
                      </a:cubicBezTo>
                      <a:cubicBezTo>
                        <a:pt x="705" y="18164"/>
                        <a:pt x="670" y="17861"/>
                        <a:pt x="670" y="17557"/>
                      </a:cubicBezTo>
                      <a:lnTo>
                        <a:pt x="670" y="14417"/>
                      </a:lnTo>
                      <a:cubicBezTo>
                        <a:pt x="875" y="14613"/>
                        <a:pt x="1142" y="14729"/>
                        <a:pt x="1446" y="14729"/>
                      </a:cubicBezTo>
                      <a:cubicBezTo>
                        <a:pt x="1526" y="14729"/>
                        <a:pt x="1606" y="14711"/>
                        <a:pt x="1687" y="14694"/>
                      </a:cubicBezTo>
                      <a:cubicBezTo>
                        <a:pt x="2017" y="15639"/>
                        <a:pt x="2632" y="16469"/>
                        <a:pt x="3426" y="17075"/>
                      </a:cubicBezTo>
                      <a:cubicBezTo>
                        <a:pt x="4309" y="17745"/>
                        <a:pt x="5362" y="18092"/>
                        <a:pt x="6477" y="18092"/>
                      </a:cubicBezTo>
                      <a:lnTo>
                        <a:pt x="7075" y="18092"/>
                      </a:lnTo>
                      <a:lnTo>
                        <a:pt x="7075" y="18128"/>
                      </a:lnTo>
                      <a:cubicBezTo>
                        <a:pt x="7075" y="18128"/>
                        <a:pt x="7084" y="18208"/>
                        <a:pt x="7084" y="18253"/>
                      </a:cubicBezTo>
                      <a:cubicBezTo>
                        <a:pt x="7057" y="18262"/>
                        <a:pt x="7021" y="18262"/>
                        <a:pt x="6995" y="18271"/>
                      </a:cubicBezTo>
                      <a:lnTo>
                        <a:pt x="6959" y="18271"/>
                      </a:lnTo>
                      <a:cubicBezTo>
                        <a:pt x="6584" y="18324"/>
                        <a:pt x="6227" y="18467"/>
                        <a:pt x="5924" y="18690"/>
                      </a:cubicBezTo>
                      <a:cubicBezTo>
                        <a:pt x="5326" y="19118"/>
                        <a:pt x="4961" y="19823"/>
                        <a:pt x="4961" y="20572"/>
                      </a:cubicBezTo>
                      <a:lnTo>
                        <a:pt x="4961" y="21598"/>
                      </a:lnTo>
                      <a:lnTo>
                        <a:pt x="4738" y="21598"/>
                      </a:lnTo>
                      <a:cubicBezTo>
                        <a:pt x="4706" y="21599"/>
                        <a:pt x="4674" y="21600"/>
                        <a:pt x="4643" y="21600"/>
                      </a:cubicBezTo>
                      <a:cubicBezTo>
                        <a:pt x="3564" y="21600"/>
                        <a:pt x="2566" y="21156"/>
                        <a:pt x="1812" y="20376"/>
                      </a:cubicBezTo>
                      <a:cubicBezTo>
                        <a:pt x="1743" y="20308"/>
                        <a:pt x="1657" y="20275"/>
                        <a:pt x="1571" y="20275"/>
                      </a:cubicBezTo>
                      <a:cubicBezTo>
                        <a:pt x="1487" y="20275"/>
                        <a:pt x="1404" y="20306"/>
                        <a:pt x="1339" y="20367"/>
                      </a:cubicBezTo>
                      <a:cubicBezTo>
                        <a:pt x="1205" y="20492"/>
                        <a:pt x="1196" y="20706"/>
                        <a:pt x="1330" y="20840"/>
                      </a:cubicBezTo>
                      <a:cubicBezTo>
                        <a:pt x="2231" y="21777"/>
                        <a:pt x="4738" y="22321"/>
                        <a:pt x="4738" y="22321"/>
                      </a:cubicBezTo>
                      <a:lnTo>
                        <a:pt x="4961" y="22321"/>
                      </a:lnTo>
                      <a:lnTo>
                        <a:pt x="4961" y="22490"/>
                      </a:lnTo>
                      <a:cubicBezTo>
                        <a:pt x="4961" y="22678"/>
                        <a:pt x="5103" y="22821"/>
                        <a:pt x="5291" y="22821"/>
                      </a:cubicBezTo>
                      <a:lnTo>
                        <a:pt x="11304" y="22821"/>
                      </a:lnTo>
                      <a:cubicBezTo>
                        <a:pt x="11491" y="22821"/>
                        <a:pt x="11634" y="22678"/>
                        <a:pt x="11634" y="22490"/>
                      </a:cubicBezTo>
                      <a:lnTo>
                        <a:pt x="11634" y="22321"/>
                      </a:lnTo>
                      <a:lnTo>
                        <a:pt x="11892" y="22321"/>
                      </a:lnTo>
                      <a:cubicBezTo>
                        <a:pt x="11892" y="22321"/>
                        <a:pt x="16629" y="20171"/>
                        <a:pt x="16647" y="17557"/>
                      </a:cubicBezTo>
                      <a:lnTo>
                        <a:pt x="16647" y="9867"/>
                      </a:lnTo>
                      <a:cubicBezTo>
                        <a:pt x="16629" y="9841"/>
                        <a:pt x="16620" y="9814"/>
                        <a:pt x="16620" y="9787"/>
                      </a:cubicBezTo>
                      <a:lnTo>
                        <a:pt x="16647" y="9787"/>
                      </a:lnTo>
                      <a:lnTo>
                        <a:pt x="16647" y="9279"/>
                      </a:lnTo>
                      <a:cubicBezTo>
                        <a:pt x="16647" y="9279"/>
                        <a:pt x="16469" y="8940"/>
                        <a:pt x="16281" y="8940"/>
                      </a:cubicBezTo>
                      <a:cubicBezTo>
                        <a:pt x="16094" y="8940"/>
                        <a:pt x="15951" y="9091"/>
                        <a:pt x="15925" y="9279"/>
                      </a:cubicBezTo>
                      <a:lnTo>
                        <a:pt x="15925" y="11188"/>
                      </a:lnTo>
                      <a:cubicBezTo>
                        <a:pt x="15798" y="11195"/>
                        <a:pt x="15670" y="11199"/>
                        <a:pt x="15542" y="11199"/>
                      </a:cubicBezTo>
                      <a:cubicBezTo>
                        <a:pt x="12466" y="11199"/>
                        <a:pt x="9036" y="9028"/>
                        <a:pt x="9002" y="9002"/>
                      </a:cubicBezTo>
                      <a:cubicBezTo>
                        <a:pt x="8948" y="8965"/>
                        <a:pt x="8886" y="8947"/>
                        <a:pt x="8823" y="8947"/>
                      </a:cubicBezTo>
                      <a:cubicBezTo>
                        <a:pt x="8749" y="8947"/>
                        <a:pt x="8676" y="8972"/>
                        <a:pt x="8618" y="9020"/>
                      </a:cubicBezTo>
                      <a:cubicBezTo>
                        <a:pt x="8502" y="9100"/>
                        <a:pt x="8458" y="9252"/>
                        <a:pt x="8502" y="9386"/>
                      </a:cubicBezTo>
                      <a:lnTo>
                        <a:pt x="8725" y="10108"/>
                      </a:lnTo>
                      <a:cubicBezTo>
                        <a:pt x="5469" y="10028"/>
                        <a:pt x="1428" y="6888"/>
                        <a:pt x="687" y="6290"/>
                      </a:cubicBezTo>
                      <a:cubicBezTo>
                        <a:pt x="768" y="3177"/>
                        <a:pt x="3328" y="670"/>
                        <a:pt x="6459" y="670"/>
                      </a:cubicBezTo>
                      <a:lnTo>
                        <a:pt x="10171" y="670"/>
                      </a:lnTo>
                      <a:cubicBezTo>
                        <a:pt x="13355" y="670"/>
                        <a:pt x="15951" y="3257"/>
                        <a:pt x="15925" y="6442"/>
                      </a:cubicBezTo>
                      <a:lnTo>
                        <a:pt x="15925" y="7084"/>
                      </a:lnTo>
                      <a:cubicBezTo>
                        <a:pt x="15951" y="7262"/>
                        <a:pt x="16103" y="7414"/>
                        <a:pt x="16281" y="7414"/>
                      </a:cubicBezTo>
                      <a:cubicBezTo>
                        <a:pt x="16469" y="7414"/>
                        <a:pt x="16620" y="7262"/>
                        <a:pt x="16647" y="7084"/>
                      </a:cubicBezTo>
                      <a:lnTo>
                        <a:pt x="16647" y="6442"/>
                      </a:lnTo>
                      <a:cubicBezTo>
                        <a:pt x="16620" y="2891"/>
                        <a:pt x="13730" y="1"/>
                        <a:pt x="1017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grpSp>
        </p:grpSp>
        <p:sp>
          <p:nvSpPr>
            <p:cNvPr id="218" name="Google Shape;218;p17"/>
            <p:cNvSpPr txBox="1"/>
            <p:nvPr/>
          </p:nvSpPr>
          <p:spPr>
            <a:xfrm>
              <a:off x="5959600" y="3874750"/>
              <a:ext cx="497700" cy="24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Daisy</a:t>
              </a:r>
              <a:endParaRPr sz="700">
                <a:solidFill>
                  <a:schemeClr val="accent4"/>
                </a:solidFill>
                <a:latin typeface="Quicksand SemiBold"/>
                <a:ea typeface="Quicksand SemiBold"/>
                <a:cs typeface="Quicksand SemiBold"/>
                <a:sym typeface="Quicksand SemiBold"/>
              </a:endParaRPr>
            </a:p>
          </p:txBody>
        </p:sp>
      </p:grpSp>
      <p:grpSp>
        <p:nvGrpSpPr>
          <p:cNvPr id="219" name="Google Shape;219;p17"/>
          <p:cNvGrpSpPr/>
          <p:nvPr/>
        </p:nvGrpSpPr>
        <p:grpSpPr>
          <a:xfrm>
            <a:off x="4282315" y="1450874"/>
            <a:ext cx="579000" cy="607445"/>
            <a:chOff x="7209506" y="1777105"/>
            <a:chExt cx="579000" cy="607445"/>
          </a:xfrm>
        </p:grpSpPr>
        <p:grpSp>
          <p:nvGrpSpPr>
            <p:cNvPr id="220" name="Google Shape;220;p17"/>
            <p:cNvGrpSpPr/>
            <p:nvPr/>
          </p:nvGrpSpPr>
          <p:grpSpPr>
            <a:xfrm>
              <a:off x="7259274" y="1777105"/>
              <a:ext cx="479464" cy="479464"/>
              <a:chOff x="1199450" y="1164175"/>
              <a:chExt cx="572700" cy="572700"/>
            </a:xfrm>
          </p:grpSpPr>
          <p:sp>
            <p:nvSpPr>
              <p:cNvPr id="221" name="Google Shape;221;p17"/>
              <p:cNvSpPr/>
              <p:nvPr/>
            </p:nvSpPr>
            <p:spPr>
              <a:xfrm>
                <a:off x="1199450" y="1164175"/>
                <a:ext cx="572700" cy="57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222" name="Google Shape;222;p17"/>
              <p:cNvGrpSpPr/>
              <p:nvPr/>
            </p:nvGrpSpPr>
            <p:grpSpPr>
              <a:xfrm>
                <a:off x="1306563" y="1243335"/>
                <a:ext cx="358473" cy="491393"/>
                <a:chOff x="1343875" y="1232400"/>
                <a:chExt cx="416200" cy="570525"/>
              </a:xfrm>
            </p:grpSpPr>
            <p:sp>
              <p:nvSpPr>
                <p:cNvPr id="223" name="Google Shape;223;p17"/>
                <p:cNvSpPr/>
                <p:nvPr/>
              </p:nvSpPr>
              <p:spPr>
                <a:xfrm>
                  <a:off x="1352350" y="1392525"/>
                  <a:ext cx="399475" cy="388325"/>
                </a:xfrm>
                <a:custGeom>
                  <a:rect b="b" l="l" r="r" t="t"/>
                  <a:pathLst>
                    <a:path extrusionOk="0" h="15533" w="15979">
                      <a:moveTo>
                        <a:pt x="1" y="1"/>
                      </a:moveTo>
                      <a:lnTo>
                        <a:pt x="1" y="11125"/>
                      </a:lnTo>
                      <a:cubicBezTo>
                        <a:pt x="1" y="13561"/>
                        <a:pt x="1972" y="15532"/>
                        <a:pt x="4399" y="15532"/>
                      </a:cubicBezTo>
                      <a:lnTo>
                        <a:pt x="11571" y="15532"/>
                      </a:lnTo>
                      <a:cubicBezTo>
                        <a:pt x="14007" y="15532"/>
                        <a:pt x="15978" y="13561"/>
                        <a:pt x="15978" y="11125"/>
                      </a:cubicBezTo>
                      <a:lnTo>
                        <a:pt x="1597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4" name="Google Shape;224;p17"/>
                <p:cNvSpPr/>
                <p:nvPr/>
              </p:nvSpPr>
              <p:spPr>
                <a:xfrm>
                  <a:off x="1348550" y="1403675"/>
                  <a:ext cx="366900" cy="391000"/>
                </a:xfrm>
                <a:custGeom>
                  <a:rect b="b" l="l" r="r" t="t"/>
                  <a:pathLst>
                    <a:path extrusionOk="0" h="15640" w="14676">
                      <a:moveTo>
                        <a:pt x="1544" y="1"/>
                      </a:moveTo>
                      <a:lnTo>
                        <a:pt x="1526" y="4560"/>
                      </a:lnTo>
                      <a:lnTo>
                        <a:pt x="1464" y="4560"/>
                      </a:lnTo>
                      <a:cubicBezTo>
                        <a:pt x="839" y="4560"/>
                        <a:pt x="286" y="4988"/>
                        <a:pt x="161" y="5603"/>
                      </a:cubicBezTo>
                      <a:cubicBezTo>
                        <a:pt x="1" y="6442"/>
                        <a:pt x="634" y="7182"/>
                        <a:pt x="1446" y="7182"/>
                      </a:cubicBezTo>
                      <a:lnTo>
                        <a:pt x="1660" y="7182"/>
                      </a:lnTo>
                      <a:cubicBezTo>
                        <a:pt x="2124" y="9315"/>
                        <a:pt x="4024" y="10911"/>
                        <a:pt x="6299" y="10911"/>
                      </a:cubicBezTo>
                      <a:lnTo>
                        <a:pt x="7218" y="10911"/>
                      </a:lnTo>
                      <a:lnTo>
                        <a:pt x="7218" y="11295"/>
                      </a:lnTo>
                      <a:cubicBezTo>
                        <a:pt x="7218" y="11723"/>
                        <a:pt x="7218" y="11714"/>
                        <a:pt x="6808" y="11768"/>
                      </a:cubicBezTo>
                      <a:cubicBezTo>
                        <a:pt x="6486" y="11812"/>
                        <a:pt x="6183" y="11937"/>
                        <a:pt x="5924" y="12125"/>
                      </a:cubicBezTo>
                      <a:cubicBezTo>
                        <a:pt x="5416" y="12499"/>
                        <a:pt x="5104" y="13106"/>
                        <a:pt x="5104" y="13739"/>
                      </a:cubicBezTo>
                      <a:lnTo>
                        <a:pt x="5104" y="15639"/>
                      </a:lnTo>
                      <a:lnTo>
                        <a:pt x="11117" y="15639"/>
                      </a:lnTo>
                      <a:lnTo>
                        <a:pt x="11117" y="13739"/>
                      </a:lnTo>
                      <a:cubicBezTo>
                        <a:pt x="11117" y="13106"/>
                        <a:pt x="10804" y="12499"/>
                        <a:pt x="10296" y="12125"/>
                      </a:cubicBezTo>
                      <a:cubicBezTo>
                        <a:pt x="10037" y="11937"/>
                        <a:pt x="9734" y="11812"/>
                        <a:pt x="9413" y="11768"/>
                      </a:cubicBezTo>
                      <a:cubicBezTo>
                        <a:pt x="9011" y="11714"/>
                        <a:pt x="9002" y="11723"/>
                        <a:pt x="9002" y="11295"/>
                      </a:cubicBezTo>
                      <a:lnTo>
                        <a:pt x="9002" y="10911"/>
                      </a:lnTo>
                      <a:lnTo>
                        <a:pt x="9930" y="10911"/>
                      </a:lnTo>
                      <a:cubicBezTo>
                        <a:pt x="12553" y="10911"/>
                        <a:pt x="14676" y="8779"/>
                        <a:pt x="14676" y="6156"/>
                      </a:cubicBezTo>
                      <a:lnTo>
                        <a:pt x="14676"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5" name="Google Shape;225;p17"/>
                <p:cNvSpPr/>
                <p:nvPr/>
              </p:nvSpPr>
              <p:spPr>
                <a:xfrm>
                  <a:off x="1550850" y="1403675"/>
                  <a:ext cx="198075" cy="272800"/>
                </a:xfrm>
                <a:custGeom>
                  <a:rect b="b" l="l" r="r" t="t"/>
                  <a:pathLst>
                    <a:path extrusionOk="0" h="10912" w="7923">
                      <a:moveTo>
                        <a:pt x="4746" y="1"/>
                      </a:moveTo>
                      <a:lnTo>
                        <a:pt x="4746" y="6156"/>
                      </a:lnTo>
                      <a:cubicBezTo>
                        <a:pt x="4746" y="8779"/>
                        <a:pt x="2623" y="10911"/>
                        <a:pt x="0" y="10911"/>
                      </a:cubicBezTo>
                      <a:lnTo>
                        <a:pt x="1883" y="10911"/>
                      </a:lnTo>
                      <a:cubicBezTo>
                        <a:pt x="4193" y="10911"/>
                        <a:pt x="6120" y="9252"/>
                        <a:pt x="6539" y="7066"/>
                      </a:cubicBezTo>
                      <a:lnTo>
                        <a:pt x="6718" y="7066"/>
                      </a:lnTo>
                      <a:cubicBezTo>
                        <a:pt x="7066" y="7066"/>
                        <a:pt x="7378" y="6915"/>
                        <a:pt x="7601" y="6683"/>
                      </a:cubicBezTo>
                      <a:cubicBezTo>
                        <a:pt x="7797" y="6469"/>
                        <a:pt x="7922" y="6183"/>
                        <a:pt x="7922" y="5871"/>
                      </a:cubicBezTo>
                      <a:cubicBezTo>
                        <a:pt x="7922" y="5211"/>
                        <a:pt x="7387" y="4676"/>
                        <a:pt x="6718" y="4676"/>
                      </a:cubicBezTo>
                      <a:lnTo>
                        <a:pt x="6646" y="4676"/>
                      </a:lnTo>
                      <a:lnTo>
                        <a:pt x="660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6" name="Google Shape;226;p17"/>
                <p:cNvSpPr/>
                <p:nvPr/>
              </p:nvSpPr>
              <p:spPr>
                <a:xfrm>
                  <a:off x="1438000" y="1571625"/>
                  <a:ext cx="35475" cy="35475"/>
                </a:xfrm>
                <a:custGeom>
                  <a:rect b="b" l="l" r="r" t="t"/>
                  <a:pathLst>
                    <a:path extrusionOk="0" h="1419" w="1419">
                      <a:moveTo>
                        <a:pt x="705" y="1"/>
                      </a:moveTo>
                      <a:cubicBezTo>
                        <a:pt x="321" y="1"/>
                        <a:pt x="0" y="322"/>
                        <a:pt x="0" y="714"/>
                      </a:cubicBezTo>
                      <a:cubicBezTo>
                        <a:pt x="0" y="1107"/>
                        <a:pt x="321" y="1419"/>
                        <a:pt x="705" y="1419"/>
                      </a:cubicBezTo>
                      <a:cubicBezTo>
                        <a:pt x="1098" y="1419"/>
                        <a:pt x="1419" y="1107"/>
                        <a:pt x="1419" y="714"/>
                      </a:cubicBezTo>
                      <a:cubicBezTo>
                        <a:pt x="1419" y="322"/>
                        <a:pt x="1098" y="1"/>
                        <a:pt x="7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7" name="Google Shape;227;p17"/>
                <p:cNvSpPr/>
                <p:nvPr/>
              </p:nvSpPr>
              <p:spPr>
                <a:xfrm>
                  <a:off x="1630025" y="1571625"/>
                  <a:ext cx="35475" cy="35475"/>
                </a:xfrm>
                <a:custGeom>
                  <a:rect b="b" l="l" r="r" t="t"/>
                  <a:pathLst>
                    <a:path extrusionOk="0" h="1419" w="1419">
                      <a:moveTo>
                        <a:pt x="714" y="1"/>
                      </a:moveTo>
                      <a:cubicBezTo>
                        <a:pt x="321" y="1"/>
                        <a:pt x="0" y="322"/>
                        <a:pt x="0" y="714"/>
                      </a:cubicBezTo>
                      <a:cubicBezTo>
                        <a:pt x="0" y="1107"/>
                        <a:pt x="321" y="1419"/>
                        <a:pt x="714" y="1419"/>
                      </a:cubicBezTo>
                      <a:cubicBezTo>
                        <a:pt x="1098" y="1419"/>
                        <a:pt x="1419" y="1107"/>
                        <a:pt x="1419" y="714"/>
                      </a:cubicBezTo>
                      <a:cubicBezTo>
                        <a:pt x="1419" y="322"/>
                        <a:pt x="1098"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8" name="Google Shape;228;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49" y="45"/>
                        <a:pt x="4051" y="36"/>
                        <a:pt x="3988" y="0"/>
                      </a:cubicBezTo>
                      <a:lnTo>
                        <a:pt x="3908" y="18"/>
                      </a:lnTo>
                      <a:lnTo>
                        <a:pt x="3703" y="125"/>
                      </a:lnTo>
                      <a:cubicBezTo>
                        <a:pt x="3484" y="250"/>
                        <a:pt x="3241" y="313"/>
                        <a:pt x="2999" y="313"/>
                      </a:cubicBezTo>
                      <a:cubicBezTo>
                        <a:pt x="2757" y="313"/>
                        <a:pt x="2516" y="250"/>
                        <a:pt x="2302" y="125"/>
                      </a:cubicBezTo>
                      <a:lnTo>
                        <a:pt x="2106" y="18"/>
                      </a:lnTo>
                      <a:lnTo>
                        <a:pt x="2026" y="0"/>
                      </a:lnTo>
                      <a:close/>
                    </a:path>
                  </a:pathLst>
                </a:custGeom>
                <a:solidFill>
                  <a:srgbClr val="EA47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9" name="Google Shape;229;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67" y="45"/>
                        <a:pt x="4069" y="36"/>
                        <a:pt x="4006" y="9"/>
                      </a:cubicBezTo>
                      <a:cubicBezTo>
                        <a:pt x="3997" y="0"/>
                        <a:pt x="3997" y="0"/>
                        <a:pt x="3988" y="0"/>
                      </a:cubicBezTo>
                      <a:lnTo>
                        <a:pt x="3908" y="18"/>
                      </a:lnTo>
                      <a:lnTo>
                        <a:pt x="3703" y="125"/>
                      </a:lnTo>
                      <a:cubicBezTo>
                        <a:pt x="3484" y="250"/>
                        <a:pt x="3241" y="313"/>
                        <a:pt x="2998" y="313"/>
                      </a:cubicBezTo>
                      <a:cubicBezTo>
                        <a:pt x="2755" y="313"/>
                        <a:pt x="2512" y="250"/>
                        <a:pt x="2293" y="125"/>
                      </a:cubicBezTo>
                      <a:lnTo>
                        <a:pt x="2106"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0" name="Google Shape;230;p17"/>
                <p:cNvSpPr/>
                <p:nvPr/>
              </p:nvSpPr>
              <p:spPr>
                <a:xfrm>
                  <a:off x="1351900" y="1240875"/>
                  <a:ext cx="398350" cy="280000"/>
                </a:xfrm>
                <a:custGeom>
                  <a:rect b="b" l="l" r="r" t="t"/>
                  <a:pathLst>
                    <a:path extrusionOk="0" h="11200" w="15934">
                      <a:moveTo>
                        <a:pt x="6112" y="1"/>
                      </a:moveTo>
                      <a:cubicBezTo>
                        <a:pt x="2739" y="1"/>
                        <a:pt x="1" y="2730"/>
                        <a:pt x="1" y="6103"/>
                      </a:cubicBezTo>
                      <a:cubicBezTo>
                        <a:pt x="1" y="6103"/>
                        <a:pt x="4735" y="10108"/>
                        <a:pt x="8513" y="10108"/>
                      </a:cubicBezTo>
                      <a:cubicBezTo>
                        <a:pt x="8521" y="10108"/>
                        <a:pt x="8530" y="10108"/>
                        <a:pt x="8538" y="10108"/>
                      </a:cubicBezTo>
                      <a:cubicBezTo>
                        <a:pt x="8681" y="10108"/>
                        <a:pt x="8788" y="9965"/>
                        <a:pt x="8743" y="9823"/>
                      </a:cubicBezTo>
                      <a:lnTo>
                        <a:pt x="8476" y="8940"/>
                      </a:lnTo>
                      <a:lnTo>
                        <a:pt x="8476" y="8940"/>
                      </a:lnTo>
                      <a:cubicBezTo>
                        <a:pt x="8476" y="8940"/>
                        <a:pt x="11989" y="11199"/>
                        <a:pt x="15225" y="11199"/>
                      </a:cubicBezTo>
                      <a:cubicBezTo>
                        <a:pt x="15463" y="11199"/>
                        <a:pt x="15700" y="11187"/>
                        <a:pt x="15934" y="11161"/>
                      </a:cubicBezTo>
                      <a:lnTo>
                        <a:pt x="15934" y="6103"/>
                      </a:lnTo>
                      <a:cubicBezTo>
                        <a:pt x="15934" y="2730"/>
                        <a:pt x="13204" y="1"/>
                        <a:pt x="983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1" name="Google Shape;231;p17"/>
                <p:cNvSpPr/>
                <p:nvPr/>
              </p:nvSpPr>
              <p:spPr>
                <a:xfrm>
                  <a:off x="1549725" y="1240875"/>
                  <a:ext cx="200525" cy="279975"/>
                </a:xfrm>
                <a:custGeom>
                  <a:rect b="b" l="l" r="r" t="t"/>
                  <a:pathLst>
                    <a:path extrusionOk="0" h="11199" w="8021">
                      <a:moveTo>
                        <a:pt x="1" y="1"/>
                      </a:moveTo>
                      <a:cubicBezTo>
                        <a:pt x="1678" y="1"/>
                        <a:pt x="3194" y="679"/>
                        <a:pt x="4301" y="1785"/>
                      </a:cubicBezTo>
                      <a:cubicBezTo>
                        <a:pt x="5398" y="2891"/>
                        <a:pt x="6076" y="4417"/>
                        <a:pt x="6076" y="6103"/>
                      </a:cubicBezTo>
                      <a:lnTo>
                        <a:pt x="6076" y="11098"/>
                      </a:lnTo>
                      <a:cubicBezTo>
                        <a:pt x="6492" y="11161"/>
                        <a:pt x="6913" y="11198"/>
                        <a:pt x="7327" y="11198"/>
                      </a:cubicBezTo>
                      <a:cubicBezTo>
                        <a:pt x="7561" y="11198"/>
                        <a:pt x="7792" y="11187"/>
                        <a:pt x="8021" y="11161"/>
                      </a:cubicBezTo>
                      <a:lnTo>
                        <a:pt x="8021" y="6103"/>
                      </a:lnTo>
                      <a:cubicBezTo>
                        <a:pt x="8021" y="4417"/>
                        <a:pt x="7343" y="2891"/>
                        <a:pt x="6245" y="1785"/>
                      </a:cubicBezTo>
                      <a:cubicBezTo>
                        <a:pt x="5148" y="679"/>
                        <a:pt x="3632" y="1"/>
                        <a:pt x="195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2" name="Google Shape;232;p17"/>
                <p:cNvSpPr/>
                <p:nvPr/>
              </p:nvSpPr>
              <p:spPr>
                <a:xfrm>
                  <a:off x="1703400" y="1551775"/>
                  <a:ext cx="40175" cy="39950"/>
                </a:xfrm>
                <a:custGeom>
                  <a:rect b="b" l="l" r="r" t="t"/>
                  <a:pathLst>
                    <a:path extrusionOk="0" h="1598" w="1607">
                      <a:moveTo>
                        <a:pt x="803" y="1"/>
                      </a:moveTo>
                      <a:cubicBezTo>
                        <a:pt x="366" y="1"/>
                        <a:pt x="0" y="357"/>
                        <a:pt x="0" y="795"/>
                      </a:cubicBezTo>
                      <a:cubicBezTo>
                        <a:pt x="0" y="1241"/>
                        <a:pt x="366" y="1597"/>
                        <a:pt x="803" y="1597"/>
                      </a:cubicBezTo>
                      <a:cubicBezTo>
                        <a:pt x="1249" y="1597"/>
                        <a:pt x="1606" y="1241"/>
                        <a:pt x="1606" y="795"/>
                      </a:cubicBezTo>
                      <a:cubicBezTo>
                        <a:pt x="1606" y="357"/>
                        <a:pt x="1249" y="1"/>
                        <a:pt x="8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3" name="Google Shape;233;p17"/>
                <p:cNvSpPr/>
                <p:nvPr/>
              </p:nvSpPr>
              <p:spPr>
                <a:xfrm>
                  <a:off x="1359925" y="1551775"/>
                  <a:ext cx="40175" cy="39950"/>
                </a:xfrm>
                <a:custGeom>
                  <a:rect b="b" l="l" r="r" t="t"/>
                  <a:pathLst>
                    <a:path extrusionOk="0" h="1598" w="1607">
                      <a:moveTo>
                        <a:pt x="804" y="1"/>
                      </a:moveTo>
                      <a:cubicBezTo>
                        <a:pt x="358" y="1"/>
                        <a:pt x="1" y="357"/>
                        <a:pt x="1" y="795"/>
                      </a:cubicBezTo>
                      <a:cubicBezTo>
                        <a:pt x="1" y="1241"/>
                        <a:pt x="358" y="1597"/>
                        <a:pt x="804" y="1597"/>
                      </a:cubicBezTo>
                      <a:cubicBezTo>
                        <a:pt x="1241" y="1597"/>
                        <a:pt x="1607" y="1241"/>
                        <a:pt x="1607" y="795"/>
                      </a:cubicBezTo>
                      <a:cubicBezTo>
                        <a:pt x="1607" y="357"/>
                        <a:pt x="1241"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4" name="Google Shape;234;p17"/>
                <p:cNvSpPr/>
                <p:nvPr/>
              </p:nvSpPr>
              <p:spPr>
                <a:xfrm>
                  <a:off x="1519400" y="1603675"/>
                  <a:ext cx="64025" cy="41575"/>
                </a:xfrm>
                <a:custGeom>
                  <a:rect b="b" l="l" r="r" t="t"/>
                  <a:pathLst>
                    <a:path extrusionOk="0" h="1663" w="2561">
                      <a:moveTo>
                        <a:pt x="331" y="0"/>
                      </a:moveTo>
                      <a:cubicBezTo>
                        <a:pt x="316" y="0"/>
                        <a:pt x="301" y="1"/>
                        <a:pt x="286" y="3"/>
                      </a:cubicBezTo>
                      <a:cubicBezTo>
                        <a:pt x="116" y="21"/>
                        <a:pt x="0" y="173"/>
                        <a:pt x="0" y="342"/>
                      </a:cubicBezTo>
                      <a:lnTo>
                        <a:pt x="0" y="378"/>
                      </a:lnTo>
                      <a:cubicBezTo>
                        <a:pt x="0" y="1083"/>
                        <a:pt x="571" y="1662"/>
                        <a:pt x="1276" y="1662"/>
                      </a:cubicBezTo>
                      <a:cubicBezTo>
                        <a:pt x="1981" y="1662"/>
                        <a:pt x="2561" y="1083"/>
                        <a:pt x="2561" y="378"/>
                      </a:cubicBezTo>
                      <a:lnTo>
                        <a:pt x="2561" y="333"/>
                      </a:lnTo>
                      <a:cubicBezTo>
                        <a:pt x="2561" y="151"/>
                        <a:pt x="2408" y="0"/>
                        <a:pt x="2222" y="0"/>
                      </a:cubicBezTo>
                      <a:cubicBezTo>
                        <a:pt x="2207" y="0"/>
                        <a:pt x="2192" y="1"/>
                        <a:pt x="2177" y="3"/>
                      </a:cubicBezTo>
                      <a:cubicBezTo>
                        <a:pt x="2008" y="21"/>
                        <a:pt x="1892" y="173"/>
                        <a:pt x="1892" y="342"/>
                      </a:cubicBezTo>
                      <a:lnTo>
                        <a:pt x="1892" y="378"/>
                      </a:lnTo>
                      <a:cubicBezTo>
                        <a:pt x="1892" y="714"/>
                        <a:pt x="1614" y="987"/>
                        <a:pt x="1283" y="987"/>
                      </a:cubicBezTo>
                      <a:cubicBezTo>
                        <a:pt x="1263" y="987"/>
                        <a:pt x="1243" y="986"/>
                        <a:pt x="1223" y="984"/>
                      </a:cubicBezTo>
                      <a:cubicBezTo>
                        <a:pt x="901" y="958"/>
                        <a:pt x="661" y="681"/>
                        <a:pt x="661" y="360"/>
                      </a:cubicBezTo>
                      <a:lnTo>
                        <a:pt x="661" y="333"/>
                      </a:lnTo>
                      <a:cubicBezTo>
                        <a:pt x="661" y="151"/>
                        <a:pt x="515"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5" name="Google Shape;235;p17"/>
                <p:cNvSpPr/>
                <p:nvPr/>
              </p:nvSpPr>
              <p:spPr>
                <a:xfrm>
                  <a:off x="1498425" y="1537425"/>
                  <a:ext cx="16750" cy="40700"/>
                </a:xfrm>
                <a:custGeom>
                  <a:rect b="b" l="l" r="r" t="t"/>
                  <a:pathLst>
                    <a:path extrusionOk="0" h="1628" w="670">
                      <a:moveTo>
                        <a:pt x="338" y="1"/>
                      </a:moveTo>
                      <a:cubicBezTo>
                        <a:pt x="324" y="1"/>
                        <a:pt x="310" y="2"/>
                        <a:pt x="295" y="4"/>
                      </a:cubicBezTo>
                      <a:cubicBezTo>
                        <a:pt x="126" y="21"/>
                        <a:pt x="1" y="173"/>
                        <a:pt x="1" y="343"/>
                      </a:cubicBezTo>
                      <a:lnTo>
                        <a:pt x="1" y="1288"/>
                      </a:lnTo>
                      <a:cubicBezTo>
                        <a:pt x="1" y="1476"/>
                        <a:pt x="152" y="1627"/>
                        <a:pt x="331" y="1627"/>
                      </a:cubicBezTo>
                      <a:cubicBezTo>
                        <a:pt x="518" y="1627"/>
                        <a:pt x="670" y="1476"/>
                        <a:pt x="670" y="1288"/>
                      </a:cubicBezTo>
                      <a:lnTo>
                        <a:pt x="670" y="334"/>
                      </a:lnTo>
                      <a:cubicBezTo>
                        <a:pt x="670" y="152"/>
                        <a:pt x="517" y="1"/>
                        <a:pt x="33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6" name="Google Shape;236;p17"/>
                <p:cNvSpPr/>
                <p:nvPr/>
              </p:nvSpPr>
              <p:spPr>
                <a:xfrm>
                  <a:off x="1588975" y="1537425"/>
                  <a:ext cx="16525" cy="40700"/>
                </a:xfrm>
                <a:custGeom>
                  <a:rect b="b" l="l" r="r" t="t"/>
                  <a:pathLst>
                    <a:path extrusionOk="0" h="1628" w="661">
                      <a:moveTo>
                        <a:pt x="331" y="1"/>
                      </a:moveTo>
                      <a:cubicBezTo>
                        <a:pt x="316" y="1"/>
                        <a:pt x="301" y="2"/>
                        <a:pt x="286" y="4"/>
                      </a:cubicBezTo>
                      <a:cubicBezTo>
                        <a:pt x="117" y="21"/>
                        <a:pt x="1" y="173"/>
                        <a:pt x="1" y="343"/>
                      </a:cubicBezTo>
                      <a:lnTo>
                        <a:pt x="1" y="1288"/>
                      </a:lnTo>
                      <a:cubicBezTo>
                        <a:pt x="1" y="1476"/>
                        <a:pt x="144" y="1627"/>
                        <a:pt x="331" y="1627"/>
                      </a:cubicBezTo>
                      <a:cubicBezTo>
                        <a:pt x="518" y="1627"/>
                        <a:pt x="661" y="1476"/>
                        <a:pt x="661" y="1288"/>
                      </a:cubicBezTo>
                      <a:lnTo>
                        <a:pt x="661" y="334"/>
                      </a:lnTo>
                      <a:cubicBezTo>
                        <a:pt x="661" y="152"/>
                        <a:pt x="515" y="1"/>
                        <a:pt x="3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7" name="Google Shape;237;p17"/>
                <p:cNvSpPr/>
                <p:nvPr/>
              </p:nvSpPr>
              <p:spPr>
                <a:xfrm>
                  <a:off x="1483925" y="1512075"/>
                  <a:ext cx="52225" cy="16750"/>
                </a:xfrm>
                <a:custGeom>
                  <a:rect b="b" l="l" r="r" t="t"/>
                  <a:pathLst>
                    <a:path extrusionOk="0" h="670" w="2089">
                      <a:moveTo>
                        <a:pt x="376" y="1"/>
                      </a:moveTo>
                      <a:cubicBezTo>
                        <a:pt x="162" y="1"/>
                        <a:pt x="1" y="197"/>
                        <a:pt x="46" y="411"/>
                      </a:cubicBezTo>
                      <a:cubicBezTo>
                        <a:pt x="81" y="563"/>
                        <a:pt x="224" y="670"/>
                        <a:pt x="385" y="670"/>
                      </a:cubicBezTo>
                      <a:lnTo>
                        <a:pt x="1714" y="670"/>
                      </a:lnTo>
                      <a:cubicBezTo>
                        <a:pt x="1919" y="670"/>
                        <a:pt x="2088" y="482"/>
                        <a:pt x="2035" y="259"/>
                      </a:cubicBezTo>
                      <a:cubicBezTo>
                        <a:pt x="2008" y="108"/>
                        <a:pt x="1857" y="1"/>
                        <a:pt x="17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8" name="Google Shape;238;p17"/>
                <p:cNvSpPr/>
                <p:nvPr/>
              </p:nvSpPr>
              <p:spPr>
                <a:xfrm>
                  <a:off x="1567575" y="1512075"/>
                  <a:ext cx="51550" cy="16750"/>
                </a:xfrm>
                <a:custGeom>
                  <a:rect b="b" l="l" r="r" t="t"/>
                  <a:pathLst>
                    <a:path extrusionOk="0" h="670" w="2062">
                      <a:moveTo>
                        <a:pt x="366" y="1"/>
                      </a:moveTo>
                      <a:cubicBezTo>
                        <a:pt x="161" y="1"/>
                        <a:pt x="0" y="197"/>
                        <a:pt x="45" y="411"/>
                      </a:cubicBezTo>
                      <a:cubicBezTo>
                        <a:pt x="72" y="563"/>
                        <a:pt x="223" y="670"/>
                        <a:pt x="375" y="670"/>
                      </a:cubicBezTo>
                      <a:lnTo>
                        <a:pt x="1713" y="670"/>
                      </a:lnTo>
                      <a:cubicBezTo>
                        <a:pt x="1909" y="670"/>
                        <a:pt x="2061" y="500"/>
                        <a:pt x="2043" y="295"/>
                      </a:cubicBezTo>
                      <a:cubicBezTo>
                        <a:pt x="2017" y="125"/>
                        <a:pt x="1865" y="1"/>
                        <a:pt x="16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9" name="Google Shape;239;p17"/>
                <p:cNvSpPr/>
                <p:nvPr/>
              </p:nvSpPr>
              <p:spPr>
                <a:xfrm>
                  <a:off x="1343875" y="1232400"/>
                  <a:ext cx="416200" cy="570525"/>
                </a:xfrm>
                <a:custGeom>
                  <a:rect b="b" l="l" r="r" t="t"/>
                  <a:pathLst>
                    <a:path extrusionOk="0" h="22821" w="16648">
                      <a:moveTo>
                        <a:pt x="670" y="7155"/>
                      </a:moveTo>
                      <a:cubicBezTo>
                        <a:pt x="866" y="7307"/>
                        <a:pt x="1116" y="7485"/>
                        <a:pt x="1392" y="7691"/>
                      </a:cubicBezTo>
                      <a:cubicBezTo>
                        <a:pt x="1392" y="7691"/>
                        <a:pt x="1392" y="7699"/>
                        <a:pt x="1392" y="7699"/>
                      </a:cubicBezTo>
                      <a:lnTo>
                        <a:pt x="1392" y="11081"/>
                      </a:lnTo>
                      <a:cubicBezTo>
                        <a:pt x="1125" y="11116"/>
                        <a:pt x="884" y="11223"/>
                        <a:pt x="670" y="11375"/>
                      </a:cubicBezTo>
                      <a:lnTo>
                        <a:pt x="670" y="7155"/>
                      </a:lnTo>
                      <a:close/>
                      <a:moveTo>
                        <a:pt x="15256" y="11892"/>
                      </a:moveTo>
                      <a:cubicBezTo>
                        <a:pt x="15586" y="11999"/>
                        <a:pt x="15826" y="12303"/>
                        <a:pt x="15844" y="12660"/>
                      </a:cubicBezTo>
                      <a:cubicBezTo>
                        <a:pt x="15684" y="12535"/>
                        <a:pt x="15479" y="12454"/>
                        <a:pt x="15256" y="12445"/>
                      </a:cubicBezTo>
                      <a:lnTo>
                        <a:pt x="15256" y="11892"/>
                      </a:lnTo>
                      <a:close/>
                      <a:moveTo>
                        <a:pt x="1392" y="11785"/>
                      </a:moveTo>
                      <a:lnTo>
                        <a:pt x="1392" y="12437"/>
                      </a:lnTo>
                      <a:cubicBezTo>
                        <a:pt x="1125" y="12454"/>
                        <a:pt x="884" y="12561"/>
                        <a:pt x="687" y="12731"/>
                      </a:cubicBezTo>
                      <a:cubicBezTo>
                        <a:pt x="687" y="12722"/>
                        <a:pt x="687" y="12722"/>
                        <a:pt x="687" y="12713"/>
                      </a:cubicBezTo>
                      <a:cubicBezTo>
                        <a:pt x="687" y="12267"/>
                        <a:pt x="991" y="11901"/>
                        <a:pt x="1392" y="11785"/>
                      </a:cubicBezTo>
                      <a:close/>
                      <a:moveTo>
                        <a:pt x="1446" y="13106"/>
                      </a:moveTo>
                      <a:cubicBezTo>
                        <a:pt x="1704" y="13106"/>
                        <a:pt x="1910" y="13320"/>
                        <a:pt x="1910" y="13570"/>
                      </a:cubicBezTo>
                      <a:cubicBezTo>
                        <a:pt x="1910" y="13828"/>
                        <a:pt x="1704" y="14042"/>
                        <a:pt x="1446" y="14042"/>
                      </a:cubicBezTo>
                      <a:cubicBezTo>
                        <a:pt x="1187" y="14042"/>
                        <a:pt x="973" y="13828"/>
                        <a:pt x="973" y="13570"/>
                      </a:cubicBezTo>
                      <a:cubicBezTo>
                        <a:pt x="973" y="13320"/>
                        <a:pt x="1187" y="13106"/>
                        <a:pt x="1446" y="13106"/>
                      </a:cubicBezTo>
                      <a:close/>
                      <a:moveTo>
                        <a:pt x="15184" y="13106"/>
                      </a:moveTo>
                      <a:cubicBezTo>
                        <a:pt x="15443" y="13106"/>
                        <a:pt x="15657" y="13320"/>
                        <a:pt x="15657" y="13570"/>
                      </a:cubicBezTo>
                      <a:cubicBezTo>
                        <a:pt x="15657" y="13828"/>
                        <a:pt x="15443" y="14042"/>
                        <a:pt x="15184" y="14042"/>
                      </a:cubicBezTo>
                      <a:cubicBezTo>
                        <a:pt x="14925" y="14042"/>
                        <a:pt x="14720" y="13828"/>
                        <a:pt x="14720" y="13570"/>
                      </a:cubicBezTo>
                      <a:cubicBezTo>
                        <a:pt x="14720" y="13320"/>
                        <a:pt x="14925" y="13106"/>
                        <a:pt x="15184" y="13106"/>
                      </a:cubicBezTo>
                      <a:close/>
                      <a:moveTo>
                        <a:pt x="2061" y="8146"/>
                      </a:moveTo>
                      <a:cubicBezTo>
                        <a:pt x="2391" y="8369"/>
                        <a:pt x="2757" y="8601"/>
                        <a:pt x="3150" y="8832"/>
                      </a:cubicBezTo>
                      <a:cubicBezTo>
                        <a:pt x="5344" y="10135"/>
                        <a:pt x="7253" y="10795"/>
                        <a:pt x="8841" y="10795"/>
                      </a:cubicBezTo>
                      <a:cubicBezTo>
                        <a:pt x="8966" y="10795"/>
                        <a:pt x="9091" y="10795"/>
                        <a:pt x="9216" y="10786"/>
                      </a:cubicBezTo>
                      <a:cubicBezTo>
                        <a:pt x="9234" y="10786"/>
                        <a:pt x="9252" y="10777"/>
                        <a:pt x="9270" y="10777"/>
                      </a:cubicBezTo>
                      <a:cubicBezTo>
                        <a:pt x="9457" y="10706"/>
                        <a:pt x="9537" y="10519"/>
                        <a:pt x="9484" y="10358"/>
                      </a:cubicBezTo>
                      <a:lnTo>
                        <a:pt x="9385" y="10019"/>
                      </a:lnTo>
                      <a:lnTo>
                        <a:pt x="9385" y="10019"/>
                      </a:lnTo>
                      <a:cubicBezTo>
                        <a:pt x="9823" y="10260"/>
                        <a:pt x="10429" y="10563"/>
                        <a:pt x="11134" y="10858"/>
                      </a:cubicBezTo>
                      <a:cubicBezTo>
                        <a:pt x="12383" y="11375"/>
                        <a:pt x="13534" y="11705"/>
                        <a:pt x="14586" y="11821"/>
                      </a:cubicBezTo>
                      <a:lnTo>
                        <a:pt x="14586" y="12615"/>
                      </a:lnTo>
                      <a:cubicBezTo>
                        <a:pt x="14256" y="12820"/>
                        <a:pt x="14042" y="13177"/>
                        <a:pt x="14042" y="13587"/>
                      </a:cubicBezTo>
                      <a:cubicBezTo>
                        <a:pt x="14042" y="13882"/>
                        <a:pt x="14149" y="14149"/>
                        <a:pt x="14337" y="14355"/>
                      </a:cubicBezTo>
                      <a:cubicBezTo>
                        <a:pt x="14060" y="15220"/>
                        <a:pt x="13516" y="15987"/>
                        <a:pt x="12784" y="16540"/>
                      </a:cubicBezTo>
                      <a:cubicBezTo>
                        <a:pt x="12017" y="17120"/>
                        <a:pt x="11098" y="17423"/>
                        <a:pt x="10135" y="17423"/>
                      </a:cubicBezTo>
                      <a:lnTo>
                        <a:pt x="6477" y="17423"/>
                      </a:lnTo>
                      <a:cubicBezTo>
                        <a:pt x="5514" y="17423"/>
                        <a:pt x="4595" y="17120"/>
                        <a:pt x="3828" y="16540"/>
                      </a:cubicBezTo>
                      <a:cubicBezTo>
                        <a:pt x="3096" y="15987"/>
                        <a:pt x="2552" y="15220"/>
                        <a:pt x="2275" y="14355"/>
                      </a:cubicBezTo>
                      <a:cubicBezTo>
                        <a:pt x="2454" y="14149"/>
                        <a:pt x="2570" y="13882"/>
                        <a:pt x="2570" y="13587"/>
                      </a:cubicBezTo>
                      <a:cubicBezTo>
                        <a:pt x="2570" y="13195"/>
                        <a:pt x="2365" y="12847"/>
                        <a:pt x="2061" y="12642"/>
                      </a:cubicBezTo>
                      <a:lnTo>
                        <a:pt x="2061" y="8146"/>
                      </a:lnTo>
                      <a:close/>
                      <a:moveTo>
                        <a:pt x="8877" y="18146"/>
                      </a:moveTo>
                      <a:cubicBezTo>
                        <a:pt x="8877" y="18217"/>
                        <a:pt x="8877" y="18280"/>
                        <a:pt x="8886" y="18333"/>
                      </a:cubicBezTo>
                      <a:cubicBezTo>
                        <a:pt x="8683" y="18409"/>
                        <a:pt x="8494" y="18437"/>
                        <a:pt x="8326" y="18437"/>
                      </a:cubicBezTo>
                      <a:cubicBezTo>
                        <a:pt x="8080" y="18437"/>
                        <a:pt x="7880" y="18377"/>
                        <a:pt x="7753" y="18324"/>
                      </a:cubicBezTo>
                      <a:cubicBezTo>
                        <a:pt x="7753" y="18271"/>
                        <a:pt x="7753" y="18208"/>
                        <a:pt x="7753" y="18146"/>
                      </a:cubicBezTo>
                      <a:close/>
                      <a:moveTo>
                        <a:pt x="15978" y="14408"/>
                      </a:moveTo>
                      <a:lnTo>
                        <a:pt x="15978" y="17584"/>
                      </a:lnTo>
                      <a:cubicBezTo>
                        <a:pt x="15978" y="19832"/>
                        <a:pt x="14158" y="21652"/>
                        <a:pt x="11910" y="21652"/>
                      </a:cubicBezTo>
                      <a:lnTo>
                        <a:pt x="11634" y="21652"/>
                      </a:lnTo>
                      <a:lnTo>
                        <a:pt x="11634" y="20599"/>
                      </a:lnTo>
                      <a:cubicBezTo>
                        <a:pt x="11634" y="19859"/>
                        <a:pt x="11277" y="19154"/>
                        <a:pt x="10679" y="18717"/>
                      </a:cubicBezTo>
                      <a:cubicBezTo>
                        <a:pt x="10376" y="18494"/>
                        <a:pt x="10019" y="18351"/>
                        <a:pt x="9653" y="18307"/>
                      </a:cubicBezTo>
                      <a:lnTo>
                        <a:pt x="9617" y="18298"/>
                      </a:lnTo>
                      <a:cubicBezTo>
                        <a:pt x="9582" y="18289"/>
                        <a:pt x="9555" y="18289"/>
                        <a:pt x="9519" y="18280"/>
                      </a:cubicBezTo>
                      <a:cubicBezTo>
                        <a:pt x="9519" y="18244"/>
                        <a:pt x="9519" y="18200"/>
                        <a:pt x="9519" y="18155"/>
                      </a:cubicBezTo>
                      <a:lnTo>
                        <a:pt x="9519" y="18092"/>
                      </a:lnTo>
                      <a:lnTo>
                        <a:pt x="10126" y="18092"/>
                      </a:lnTo>
                      <a:cubicBezTo>
                        <a:pt x="11250" y="18092"/>
                        <a:pt x="12312" y="17736"/>
                        <a:pt x="13204" y="17067"/>
                      </a:cubicBezTo>
                      <a:cubicBezTo>
                        <a:pt x="14007" y="16469"/>
                        <a:pt x="14622" y="15621"/>
                        <a:pt x="14952" y="14685"/>
                      </a:cubicBezTo>
                      <a:cubicBezTo>
                        <a:pt x="15033" y="14702"/>
                        <a:pt x="15113" y="14711"/>
                        <a:pt x="15202" y="14711"/>
                      </a:cubicBezTo>
                      <a:cubicBezTo>
                        <a:pt x="15505" y="14711"/>
                        <a:pt x="15773" y="14595"/>
                        <a:pt x="15978" y="14408"/>
                      </a:cubicBezTo>
                      <a:close/>
                      <a:moveTo>
                        <a:pt x="7316" y="18904"/>
                      </a:moveTo>
                      <a:cubicBezTo>
                        <a:pt x="7485" y="19002"/>
                        <a:pt x="7851" y="19154"/>
                        <a:pt x="8324" y="19154"/>
                      </a:cubicBezTo>
                      <a:cubicBezTo>
                        <a:pt x="8618" y="19154"/>
                        <a:pt x="8957" y="19092"/>
                        <a:pt x="9314" y="18913"/>
                      </a:cubicBezTo>
                      <a:cubicBezTo>
                        <a:pt x="9377" y="18931"/>
                        <a:pt x="9448" y="18940"/>
                        <a:pt x="9519" y="18949"/>
                      </a:cubicBezTo>
                      <a:lnTo>
                        <a:pt x="9555" y="18958"/>
                      </a:lnTo>
                      <a:cubicBezTo>
                        <a:pt x="9823" y="18993"/>
                        <a:pt x="10072" y="19092"/>
                        <a:pt x="10287" y="19252"/>
                      </a:cubicBezTo>
                      <a:cubicBezTo>
                        <a:pt x="10715" y="19555"/>
                        <a:pt x="10973" y="20064"/>
                        <a:pt x="10973" y="20590"/>
                      </a:cubicBezTo>
                      <a:lnTo>
                        <a:pt x="10973" y="22160"/>
                      </a:lnTo>
                      <a:lnTo>
                        <a:pt x="10188" y="22160"/>
                      </a:lnTo>
                      <a:lnTo>
                        <a:pt x="10188" y="21420"/>
                      </a:lnTo>
                      <a:cubicBezTo>
                        <a:pt x="10188" y="21250"/>
                        <a:pt x="10063" y="21099"/>
                        <a:pt x="9903" y="21081"/>
                      </a:cubicBezTo>
                      <a:cubicBezTo>
                        <a:pt x="9888" y="21079"/>
                        <a:pt x="9873" y="21078"/>
                        <a:pt x="9858" y="21078"/>
                      </a:cubicBezTo>
                      <a:cubicBezTo>
                        <a:pt x="9672" y="21078"/>
                        <a:pt x="9519" y="21229"/>
                        <a:pt x="9519" y="21411"/>
                      </a:cubicBezTo>
                      <a:lnTo>
                        <a:pt x="9519" y="22160"/>
                      </a:lnTo>
                      <a:lnTo>
                        <a:pt x="7075" y="22160"/>
                      </a:lnTo>
                      <a:lnTo>
                        <a:pt x="7075" y="21420"/>
                      </a:lnTo>
                      <a:cubicBezTo>
                        <a:pt x="7075" y="21250"/>
                        <a:pt x="6950" y="21099"/>
                        <a:pt x="6781" y="21081"/>
                      </a:cubicBezTo>
                      <a:cubicBezTo>
                        <a:pt x="6765" y="21079"/>
                        <a:pt x="6751" y="21078"/>
                        <a:pt x="6736" y="21078"/>
                      </a:cubicBezTo>
                      <a:cubicBezTo>
                        <a:pt x="6551" y="21078"/>
                        <a:pt x="6406" y="21229"/>
                        <a:pt x="6406" y="21411"/>
                      </a:cubicBezTo>
                      <a:lnTo>
                        <a:pt x="6406" y="22160"/>
                      </a:lnTo>
                      <a:lnTo>
                        <a:pt x="5630" y="22160"/>
                      </a:lnTo>
                      <a:lnTo>
                        <a:pt x="5630" y="20590"/>
                      </a:lnTo>
                      <a:cubicBezTo>
                        <a:pt x="5630" y="20064"/>
                        <a:pt x="5880" y="19555"/>
                        <a:pt x="6308" y="19252"/>
                      </a:cubicBezTo>
                      <a:cubicBezTo>
                        <a:pt x="6522" y="19092"/>
                        <a:pt x="6781" y="18993"/>
                        <a:pt x="7039" y="18958"/>
                      </a:cubicBezTo>
                      <a:lnTo>
                        <a:pt x="7075" y="18949"/>
                      </a:lnTo>
                      <a:cubicBezTo>
                        <a:pt x="7164" y="18940"/>
                        <a:pt x="7244" y="18922"/>
                        <a:pt x="7316" y="18904"/>
                      </a:cubicBezTo>
                      <a:close/>
                      <a:moveTo>
                        <a:pt x="6459" y="1"/>
                      </a:moveTo>
                      <a:cubicBezTo>
                        <a:pt x="2944" y="1"/>
                        <a:pt x="72" y="2838"/>
                        <a:pt x="18" y="6343"/>
                      </a:cubicBezTo>
                      <a:cubicBezTo>
                        <a:pt x="9" y="6370"/>
                        <a:pt x="1" y="6397"/>
                        <a:pt x="1" y="6424"/>
                      </a:cubicBezTo>
                      <a:lnTo>
                        <a:pt x="1" y="17557"/>
                      </a:lnTo>
                      <a:cubicBezTo>
                        <a:pt x="1" y="17914"/>
                        <a:pt x="45" y="18262"/>
                        <a:pt x="117" y="18601"/>
                      </a:cubicBezTo>
                      <a:cubicBezTo>
                        <a:pt x="152" y="18762"/>
                        <a:pt x="295" y="18869"/>
                        <a:pt x="447" y="18869"/>
                      </a:cubicBezTo>
                      <a:cubicBezTo>
                        <a:pt x="473" y="18869"/>
                        <a:pt x="491" y="18860"/>
                        <a:pt x="518" y="18860"/>
                      </a:cubicBezTo>
                      <a:cubicBezTo>
                        <a:pt x="696" y="18815"/>
                        <a:pt x="812" y="18637"/>
                        <a:pt x="777" y="18458"/>
                      </a:cubicBezTo>
                      <a:cubicBezTo>
                        <a:pt x="705" y="18164"/>
                        <a:pt x="670" y="17861"/>
                        <a:pt x="670" y="17557"/>
                      </a:cubicBezTo>
                      <a:lnTo>
                        <a:pt x="670" y="14417"/>
                      </a:lnTo>
                      <a:cubicBezTo>
                        <a:pt x="875" y="14613"/>
                        <a:pt x="1142" y="14729"/>
                        <a:pt x="1446" y="14729"/>
                      </a:cubicBezTo>
                      <a:cubicBezTo>
                        <a:pt x="1526" y="14729"/>
                        <a:pt x="1606" y="14711"/>
                        <a:pt x="1687" y="14694"/>
                      </a:cubicBezTo>
                      <a:cubicBezTo>
                        <a:pt x="2017" y="15639"/>
                        <a:pt x="2632" y="16469"/>
                        <a:pt x="3426" y="17075"/>
                      </a:cubicBezTo>
                      <a:cubicBezTo>
                        <a:pt x="4309" y="17745"/>
                        <a:pt x="5362" y="18092"/>
                        <a:pt x="6477" y="18092"/>
                      </a:cubicBezTo>
                      <a:lnTo>
                        <a:pt x="7075" y="18092"/>
                      </a:lnTo>
                      <a:lnTo>
                        <a:pt x="7075" y="18128"/>
                      </a:lnTo>
                      <a:cubicBezTo>
                        <a:pt x="7075" y="18128"/>
                        <a:pt x="7084" y="18208"/>
                        <a:pt x="7084" y="18253"/>
                      </a:cubicBezTo>
                      <a:cubicBezTo>
                        <a:pt x="7057" y="18262"/>
                        <a:pt x="7021" y="18262"/>
                        <a:pt x="6995" y="18271"/>
                      </a:cubicBezTo>
                      <a:lnTo>
                        <a:pt x="6959" y="18271"/>
                      </a:lnTo>
                      <a:cubicBezTo>
                        <a:pt x="6584" y="18324"/>
                        <a:pt x="6227" y="18467"/>
                        <a:pt x="5924" y="18690"/>
                      </a:cubicBezTo>
                      <a:cubicBezTo>
                        <a:pt x="5326" y="19118"/>
                        <a:pt x="4961" y="19823"/>
                        <a:pt x="4961" y="20572"/>
                      </a:cubicBezTo>
                      <a:lnTo>
                        <a:pt x="4961" y="21598"/>
                      </a:lnTo>
                      <a:lnTo>
                        <a:pt x="4738" y="21598"/>
                      </a:lnTo>
                      <a:cubicBezTo>
                        <a:pt x="4706" y="21599"/>
                        <a:pt x="4674" y="21600"/>
                        <a:pt x="4643" y="21600"/>
                      </a:cubicBezTo>
                      <a:cubicBezTo>
                        <a:pt x="3564" y="21600"/>
                        <a:pt x="2566" y="21156"/>
                        <a:pt x="1812" y="20376"/>
                      </a:cubicBezTo>
                      <a:cubicBezTo>
                        <a:pt x="1743" y="20308"/>
                        <a:pt x="1657" y="20275"/>
                        <a:pt x="1571" y="20275"/>
                      </a:cubicBezTo>
                      <a:cubicBezTo>
                        <a:pt x="1487" y="20275"/>
                        <a:pt x="1404" y="20306"/>
                        <a:pt x="1339" y="20367"/>
                      </a:cubicBezTo>
                      <a:cubicBezTo>
                        <a:pt x="1205" y="20492"/>
                        <a:pt x="1196" y="20706"/>
                        <a:pt x="1330" y="20840"/>
                      </a:cubicBezTo>
                      <a:cubicBezTo>
                        <a:pt x="2231" y="21777"/>
                        <a:pt x="4738" y="22321"/>
                        <a:pt x="4738" y="22321"/>
                      </a:cubicBezTo>
                      <a:lnTo>
                        <a:pt x="4961" y="22321"/>
                      </a:lnTo>
                      <a:lnTo>
                        <a:pt x="4961" y="22490"/>
                      </a:lnTo>
                      <a:cubicBezTo>
                        <a:pt x="4961" y="22678"/>
                        <a:pt x="5103" y="22821"/>
                        <a:pt x="5291" y="22821"/>
                      </a:cubicBezTo>
                      <a:lnTo>
                        <a:pt x="11304" y="22821"/>
                      </a:lnTo>
                      <a:cubicBezTo>
                        <a:pt x="11491" y="22821"/>
                        <a:pt x="11634" y="22678"/>
                        <a:pt x="11634" y="22490"/>
                      </a:cubicBezTo>
                      <a:lnTo>
                        <a:pt x="11634" y="22321"/>
                      </a:lnTo>
                      <a:lnTo>
                        <a:pt x="11892" y="22321"/>
                      </a:lnTo>
                      <a:cubicBezTo>
                        <a:pt x="11892" y="22321"/>
                        <a:pt x="16629" y="20171"/>
                        <a:pt x="16647" y="17557"/>
                      </a:cubicBezTo>
                      <a:lnTo>
                        <a:pt x="16647" y="9867"/>
                      </a:lnTo>
                      <a:cubicBezTo>
                        <a:pt x="16629" y="9841"/>
                        <a:pt x="16620" y="9814"/>
                        <a:pt x="16620" y="9787"/>
                      </a:cubicBezTo>
                      <a:lnTo>
                        <a:pt x="16647" y="9787"/>
                      </a:lnTo>
                      <a:lnTo>
                        <a:pt x="16647" y="9279"/>
                      </a:lnTo>
                      <a:cubicBezTo>
                        <a:pt x="16647" y="9279"/>
                        <a:pt x="16469" y="8940"/>
                        <a:pt x="16281" y="8940"/>
                      </a:cubicBezTo>
                      <a:cubicBezTo>
                        <a:pt x="16094" y="8940"/>
                        <a:pt x="15951" y="9091"/>
                        <a:pt x="15925" y="9279"/>
                      </a:cubicBezTo>
                      <a:lnTo>
                        <a:pt x="15925" y="11188"/>
                      </a:lnTo>
                      <a:cubicBezTo>
                        <a:pt x="15798" y="11195"/>
                        <a:pt x="15670" y="11199"/>
                        <a:pt x="15542" y="11199"/>
                      </a:cubicBezTo>
                      <a:cubicBezTo>
                        <a:pt x="12466" y="11199"/>
                        <a:pt x="9036" y="9028"/>
                        <a:pt x="9002" y="9002"/>
                      </a:cubicBezTo>
                      <a:cubicBezTo>
                        <a:pt x="8948" y="8965"/>
                        <a:pt x="8886" y="8947"/>
                        <a:pt x="8823" y="8947"/>
                      </a:cubicBezTo>
                      <a:cubicBezTo>
                        <a:pt x="8749" y="8947"/>
                        <a:pt x="8676" y="8972"/>
                        <a:pt x="8618" y="9020"/>
                      </a:cubicBezTo>
                      <a:cubicBezTo>
                        <a:pt x="8502" y="9100"/>
                        <a:pt x="8458" y="9252"/>
                        <a:pt x="8502" y="9386"/>
                      </a:cubicBezTo>
                      <a:lnTo>
                        <a:pt x="8725" y="10108"/>
                      </a:lnTo>
                      <a:cubicBezTo>
                        <a:pt x="5469" y="10028"/>
                        <a:pt x="1428" y="6888"/>
                        <a:pt x="687" y="6290"/>
                      </a:cubicBezTo>
                      <a:cubicBezTo>
                        <a:pt x="768" y="3177"/>
                        <a:pt x="3328" y="670"/>
                        <a:pt x="6459" y="670"/>
                      </a:cubicBezTo>
                      <a:lnTo>
                        <a:pt x="10171" y="670"/>
                      </a:lnTo>
                      <a:cubicBezTo>
                        <a:pt x="13355" y="670"/>
                        <a:pt x="15951" y="3257"/>
                        <a:pt x="15925" y="6442"/>
                      </a:cubicBezTo>
                      <a:lnTo>
                        <a:pt x="15925" y="7084"/>
                      </a:lnTo>
                      <a:cubicBezTo>
                        <a:pt x="15951" y="7262"/>
                        <a:pt x="16103" y="7414"/>
                        <a:pt x="16281" y="7414"/>
                      </a:cubicBezTo>
                      <a:cubicBezTo>
                        <a:pt x="16469" y="7414"/>
                        <a:pt x="16620" y="7262"/>
                        <a:pt x="16647" y="7084"/>
                      </a:cubicBezTo>
                      <a:lnTo>
                        <a:pt x="16647" y="6442"/>
                      </a:lnTo>
                      <a:cubicBezTo>
                        <a:pt x="16620" y="2891"/>
                        <a:pt x="13730" y="1"/>
                        <a:pt x="1017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grpSp>
        </p:grpSp>
        <p:sp>
          <p:nvSpPr>
            <p:cNvPr id="240" name="Google Shape;240;p17"/>
            <p:cNvSpPr txBox="1"/>
            <p:nvPr/>
          </p:nvSpPr>
          <p:spPr>
            <a:xfrm>
              <a:off x="7209506" y="2179950"/>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Daisy</a:t>
              </a:r>
              <a:endParaRPr sz="700">
                <a:solidFill>
                  <a:schemeClr val="accent4"/>
                </a:solidFill>
                <a:latin typeface="Quicksand SemiBold"/>
                <a:ea typeface="Quicksand SemiBold"/>
                <a:cs typeface="Quicksand SemiBold"/>
                <a:sym typeface="Quicksand SemiBold"/>
              </a:endParaRPr>
            </a:p>
          </p:txBody>
        </p:sp>
      </p:grpSp>
      <p:sp>
        <p:nvSpPr>
          <p:cNvPr id="241" name="Google Shape;241;p17"/>
          <p:cNvSpPr txBox="1"/>
          <p:nvPr>
            <p:ph type="title"/>
          </p:nvPr>
        </p:nvSpPr>
        <p:spPr>
          <a:xfrm>
            <a:off x="211800" y="226925"/>
            <a:ext cx="34779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Team structure and Timeline</a:t>
            </a:r>
            <a:endParaRPr sz="2400">
              <a:solidFill>
                <a:schemeClr val="accent3"/>
              </a:solidFill>
            </a:endParaRPr>
          </a:p>
        </p:txBody>
      </p:sp>
      <p:grpSp>
        <p:nvGrpSpPr>
          <p:cNvPr id="242" name="Google Shape;242;p17"/>
          <p:cNvGrpSpPr/>
          <p:nvPr/>
        </p:nvGrpSpPr>
        <p:grpSpPr>
          <a:xfrm>
            <a:off x="1313168" y="2052611"/>
            <a:ext cx="579000" cy="607445"/>
            <a:chOff x="1313171" y="2052611"/>
            <a:chExt cx="579000" cy="607445"/>
          </a:xfrm>
        </p:grpSpPr>
        <p:sp>
          <p:nvSpPr>
            <p:cNvPr id="243" name="Google Shape;243;p17"/>
            <p:cNvSpPr txBox="1"/>
            <p:nvPr/>
          </p:nvSpPr>
          <p:spPr>
            <a:xfrm>
              <a:off x="1313171" y="2455456"/>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Willey</a:t>
              </a:r>
              <a:endParaRPr sz="700">
                <a:solidFill>
                  <a:schemeClr val="accent4"/>
                </a:solidFill>
                <a:latin typeface="Quicksand SemiBold"/>
                <a:ea typeface="Quicksand SemiBold"/>
                <a:cs typeface="Quicksand SemiBold"/>
                <a:sym typeface="Quicksand SemiBold"/>
              </a:endParaRPr>
            </a:p>
          </p:txBody>
        </p:sp>
        <p:sp>
          <p:nvSpPr>
            <p:cNvPr id="244" name="Google Shape;244;p17"/>
            <p:cNvSpPr/>
            <p:nvPr/>
          </p:nvSpPr>
          <p:spPr>
            <a:xfrm>
              <a:off x="1362939" y="2052611"/>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245" name="Google Shape;245;p17"/>
            <p:cNvGrpSpPr/>
            <p:nvPr/>
          </p:nvGrpSpPr>
          <p:grpSpPr>
            <a:xfrm>
              <a:off x="1450588" y="2109318"/>
              <a:ext cx="304167" cy="422693"/>
              <a:chOff x="1927325" y="1232950"/>
              <a:chExt cx="410150" cy="569975"/>
            </a:xfrm>
          </p:grpSpPr>
          <p:sp>
            <p:nvSpPr>
              <p:cNvPr id="246" name="Google Shape;246;p17"/>
              <p:cNvSpPr/>
              <p:nvPr/>
            </p:nvSpPr>
            <p:spPr>
              <a:xfrm>
                <a:off x="1933100" y="1406375"/>
                <a:ext cx="366025" cy="388300"/>
              </a:xfrm>
              <a:custGeom>
                <a:rect b="b" l="l" r="r" t="t"/>
                <a:pathLst>
                  <a:path extrusionOk="0" h="15532" w="14641">
                    <a:moveTo>
                      <a:pt x="1500" y="0"/>
                    </a:moveTo>
                    <a:lnTo>
                      <a:pt x="1500" y="3622"/>
                    </a:lnTo>
                    <a:lnTo>
                      <a:pt x="1473" y="3622"/>
                    </a:lnTo>
                    <a:cubicBezTo>
                      <a:pt x="848" y="3622"/>
                      <a:pt x="295" y="4050"/>
                      <a:pt x="170" y="4657"/>
                    </a:cubicBezTo>
                    <a:cubicBezTo>
                      <a:pt x="1" y="5495"/>
                      <a:pt x="643" y="6236"/>
                      <a:pt x="1455" y="6236"/>
                    </a:cubicBezTo>
                    <a:lnTo>
                      <a:pt x="1464" y="6236"/>
                    </a:lnTo>
                    <a:cubicBezTo>
                      <a:pt x="1509" y="8823"/>
                      <a:pt x="3623" y="10910"/>
                      <a:pt x="6228" y="10910"/>
                    </a:cubicBezTo>
                    <a:lnTo>
                      <a:pt x="7129" y="10910"/>
                    </a:lnTo>
                    <a:lnTo>
                      <a:pt x="7129" y="11196"/>
                    </a:lnTo>
                    <a:cubicBezTo>
                      <a:pt x="7129" y="11624"/>
                      <a:pt x="7120" y="11615"/>
                      <a:pt x="6710" y="11669"/>
                    </a:cubicBezTo>
                    <a:cubicBezTo>
                      <a:pt x="6397" y="11713"/>
                      <a:pt x="6094" y="11838"/>
                      <a:pt x="5835" y="12026"/>
                    </a:cubicBezTo>
                    <a:cubicBezTo>
                      <a:pt x="5318" y="12391"/>
                      <a:pt x="5015" y="12998"/>
                      <a:pt x="5015" y="13631"/>
                    </a:cubicBezTo>
                    <a:lnTo>
                      <a:pt x="5015" y="15531"/>
                    </a:lnTo>
                    <a:lnTo>
                      <a:pt x="11081" y="15531"/>
                    </a:lnTo>
                    <a:lnTo>
                      <a:pt x="11081" y="13631"/>
                    </a:lnTo>
                    <a:cubicBezTo>
                      <a:pt x="11081" y="12998"/>
                      <a:pt x="10769" y="12391"/>
                      <a:pt x="10260" y="12026"/>
                    </a:cubicBezTo>
                    <a:cubicBezTo>
                      <a:pt x="10001" y="11838"/>
                      <a:pt x="9698" y="11713"/>
                      <a:pt x="9377" y="11669"/>
                    </a:cubicBezTo>
                    <a:cubicBezTo>
                      <a:pt x="8967" y="11615"/>
                      <a:pt x="8967" y="11624"/>
                      <a:pt x="8967" y="11196"/>
                    </a:cubicBezTo>
                    <a:lnTo>
                      <a:pt x="8967" y="10910"/>
                    </a:lnTo>
                    <a:lnTo>
                      <a:pt x="9903" y="10910"/>
                    </a:lnTo>
                    <a:cubicBezTo>
                      <a:pt x="12517" y="10910"/>
                      <a:pt x="14640" y="8787"/>
                      <a:pt x="14640" y="6156"/>
                    </a:cubicBezTo>
                    <a:lnTo>
                      <a:pt x="1464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17"/>
              <p:cNvSpPr/>
              <p:nvPr/>
            </p:nvSpPr>
            <p:spPr>
              <a:xfrm>
                <a:off x="2059800" y="1696300"/>
                <a:ext cx="150325" cy="98375"/>
              </a:xfrm>
              <a:custGeom>
                <a:rect b="b" l="l" r="r" t="t"/>
                <a:pathLst>
                  <a:path extrusionOk="0" h="3935" w="6013">
                    <a:moveTo>
                      <a:pt x="2025" y="0"/>
                    </a:moveTo>
                    <a:cubicBezTo>
                      <a:pt x="1963" y="36"/>
                      <a:pt x="1865" y="45"/>
                      <a:pt x="1695" y="72"/>
                    </a:cubicBezTo>
                    <a:cubicBezTo>
                      <a:pt x="1588" y="90"/>
                      <a:pt x="1472" y="116"/>
                      <a:pt x="1365" y="152"/>
                    </a:cubicBezTo>
                    <a:cubicBezTo>
                      <a:pt x="1169" y="214"/>
                      <a:pt x="981" y="304"/>
                      <a:pt x="821" y="429"/>
                    </a:cubicBezTo>
                    <a:cubicBezTo>
                      <a:pt x="303" y="794"/>
                      <a:pt x="0" y="1401"/>
                      <a:pt x="0" y="2034"/>
                    </a:cubicBezTo>
                    <a:lnTo>
                      <a:pt x="0" y="3934"/>
                    </a:lnTo>
                    <a:lnTo>
                      <a:pt x="6013" y="3934"/>
                    </a:lnTo>
                    <a:lnTo>
                      <a:pt x="6013" y="2034"/>
                    </a:lnTo>
                    <a:cubicBezTo>
                      <a:pt x="6013" y="1401"/>
                      <a:pt x="5701" y="794"/>
                      <a:pt x="5192" y="429"/>
                    </a:cubicBezTo>
                    <a:cubicBezTo>
                      <a:pt x="5023" y="304"/>
                      <a:pt x="4844" y="214"/>
                      <a:pt x="4648" y="152"/>
                    </a:cubicBezTo>
                    <a:cubicBezTo>
                      <a:pt x="4541" y="116"/>
                      <a:pt x="4425" y="90"/>
                      <a:pt x="4309" y="72"/>
                    </a:cubicBezTo>
                    <a:cubicBezTo>
                      <a:pt x="4139" y="45"/>
                      <a:pt x="4041" y="36"/>
                      <a:pt x="3988" y="0"/>
                    </a:cubicBezTo>
                    <a:lnTo>
                      <a:pt x="3908" y="18"/>
                    </a:lnTo>
                    <a:lnTo>
                      <a:pt x="3702" y="134"/>
                    </a:lnTo>
                    <a:cubicBezTo>
                      <a:pt x="3486" y="253"/>
                      <a:pt x="3245" y="314"/>
                      <a:pt x="3004" y="314"/>
                    </a:cubicBezTo>
                    <a:cubicBezTo>
                      <a:pt x="2759" y="314"/>
                      <a:pt x="2513" y="251"/>
                      <a:pt x="2293" y="125"/>
                    </a:cubicBezTo>
                    <a:lnTo>
                      <a:pt x="2105" y="18"/>
                    </a:lnTo>
                    <a:lnTo>
                      <a:pt x="20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17"/>
              <p:cNvSpPr/>
              <p:nvPr/>
            </p:nvSpPr>
            <p:spPr>
              <a:xfrm>
                <a:off x="2020525" y="1574750"/>
                <a:ext cx="35500" cy="35250"/>
              </a:xfrm>
              <a:custGeom>
                <a:rect b="b" l="l" r="r" t="t"/>
                <a:pathLst>
                  <a:path extrusionOk="0" h="1410" w="1420">
                    <a:moveTo>
                      <a:pt x="706" y="0"/>
                    </a:moveTo>
                    <a:cubicBezTo>
                      <a:pt x="322" y="0"/>
                      <a:pt x="1" y="313"/>
                      <a:pt x="1" y="705"/>
                    </a:cubicBezTo>
                    <a:cubicBezTo>
                      <a:pt x="1" y="1098"/>
                      <a:pt x="322" y="1410"/>
                      <a:pt x="706" y="1410"/>
                    </a:cubicBezTo>
                    <a:cubicBezTo>
                      <a:pt x="1098" y="1410"/>
                      <a:pt x="1419" y="1098"/>
                      <a:pt x="1419" y="705"/>
                    </a:cubicBezTo>
                    <a:cubicBezTo>
                      <a:pt x="1419"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17"/>
              <p:cNvSpPr/>
              <p:nvPr/>
            </p:nvSpPr>
            <p:spPr>
              <a:xfrm>
                <a:off x="2212775" y="1574750"/>
                <a:ext cx="35275" cy="35250"/>
              </a:xfrm>
              <a:custGeom>
                <a:rect b="b" l="l" r="r" t="t"/>
                <a:pathLst>
                  <a:path extrusionOk="0" h="1410" w="1411">
                    <a:moveTo>
                      <a:pt x="706" y="0"/>
                    </a:moveTo>
                    <a:cubicBezTo>
                      <a:pt x="313" y="0"/>
                      <a:pt x="1" y="313"/>
                      <a:pt x="1" y="705"/>
                    </a:cubicBezTo>
                    <a:cubicBezTo>
                      <a:pt x="1" y="1098"/>
                      <a:pt x="313" y="1410"/>
                      <a:pt x="706" y="1410"/>
                    </a:cubicBezTo>
                    <a:cubicBezTo>
                      <a:pt x="1098" y="1410"/>
                      <a:pt x="1410" y="1098"/>
                      <a:pt x="1410" y="705"/>
                    </a:cubicBezTo>
                    <a:cubicBezTo>
                      <a:pt x="1410"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7"/>
              <p:cNvSpPr/>
              <p:nvPr/>
            </p:nvSpPr>
            <p:spPr>
              <a:xfrm>
                <a:off x="2132050" y="1406375"/>
                <a:ext cx="198750" cy="272775"/>
              </a:xfrm>
              <a:custGeom>
                <a:rect b="b" l="l" r="r" t="t"/>
                <a:pathLst>
                  <a:path extrusionOk="0" h="10911" w="7950">
                    <a:moveTo>
                      <a:pt x="4791" y="0"/>
                    </a:moveTo>
                    <a:lnTo>
                      <a:pt x="4791" y="6156"/>
                    </a:lnTo>
                    <a:cubicBezTo>
                      <a:pt x="4791" y="8787"/>
                      <a:pt x="2650" y="10910"/>
                      <a:pt x="1" y="10910"/>
                    </a:cubicBezTo>
                    <a:lnTo>
                      <a:pt x="1892" y="10910"/>
                    </a:lnTo>
                    <a:cubicBezTo>
                      <a:pt x="4541" y="10910"/>
                      <a:pt x="6682" y="8787"/>
                      <a:pt x="6682" y="6156"/>
                    </a:cubicBezTo>
                    <a:lnTo>
                      <a:pt x="6682" y="6120"/>
                    </a:lnTo>
                    <a:lnTo>
                      <a:pt x="6745" y="6120"/>
                    </a:lnTo>
                    <a:cubicBezTo>
                      <a:pt x="7093" y="6120"/>
                      <a:pt x="7405" y="5977"/>
                      <a:pt x="7628" y="5736"/>
                    </a:cubicBezTo>
                    <a:cubicBezTo>
                      <a:pt x="7824" y="5522"/>
                      <a:pt x="7949" y="5237"/>
                      <a:pt x="7949" y="4924"/>
                    </a:cubicBezTo>
                    <a:cubicBezTo>
                      <a:pt x="7949" y="4264"/>
                      <a:pt x="7405" y="3729"/>
                      <a:pt x="6745" y="3729"/>
                    </a:cubicBezTo>
                    <a:lnTo>
                      <a:pt x="6682" y="3729"/>
                    </a:lnTo>
                    <a:lnTo>
                      <a:pt x="6682"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17"/>
              <p:cNvSpPr/>
              <p:nvPr/>
            </p:nvSpPr>
            <p:spPr>
              <a:xfrm>
                <a:off x="1970575" y="1241325"/>
                <a:ext cx="328550" cy="279700"/>
              </a:xfrm>
              <a:custGeom>
                <a:rect b="b" l="l" r="r" t="t"/>
                <a:pathLst>
                  <a:path extrusionOk="0" h="11188" w="13142">
                    <a:moveTo>
                      <a:pt x="10682" y="1"/>
                    </a:moveTo>
                    <a:cubicBezTo>
                      <a:pt x="10489" y="1"/>
                      <a:pt x="10275" y="143"/>
                      <a:pt x="10108" y="215"/>
                    </a:cubicBezTo>
                    <a:cubicBezTo>
                      <a:pt x="9778" y="348"/>
                      <a:pt x="9457" y="411"/>
                      <a:pt x="9091" y="447"/>
                    </a:cubicBezTo>
                    <a:cubicBezTo>
                      <a:pt x="8279" y="536"/>
                      <a:pt x="7459" y="491"/>
                      <a:pt x="6647" y="580"/>
                    </a:cubicBezTo>
                    <a:cubicBezTo>
                      <a:pt x="3819" y="884"/>
                      <a:pt x="1" y="1820"/>
                      <a:pt x="1" y="5344"/>
                    </a:cubicBezTo>
                    <a:lnTo>
                      <a:pt x="1" y="11187"/>
                    </a:lnTo>
                    <a:lnTo>
                      <a:pt x="1348" y="10322"/>
                    </a:lnTo>
                    <a:cubicBezTo>
                      <a:pt x="1410" y="10277"/>
                      <a:pt x="1455" y="10206"/>
                      <a:pt x="1455" y="10135"/>
                    </a:cubicBezTo>
                    <a:lnTo>
                      <a:pt x="1455" y="6959"/>
                    </a:lnTo>
                    <a:cubicBezTo>
                      <a:pt x="1455" y="6789"/>
                      <a:pt x="1589" y="6656"/>
                      <a:pt x="1749" y="6656"/>
                    </a:cubicBezTo>
                    <a:lnTo>
                      <a:pt x="11339" y="6656"/>
                    </a:lnTo>
                    <a:cubicBezTo>
                      <a:pt x="11509" y="6656"/>
                      <a:pt x="11643" y="6789"/>
                      <a:pt x="11643" y="6959"/>
                    </a:cubicBezTo>
                    <a:lnTo>
                      <a:pt x="11643" y="10135"/>
                    </a:lnTo>
                    <a:cubicBezTo>
                      <a:pt x="11643" y="10206"/>
                      <a:pt x="11678" y="10277"/>
                      <a:pt x="11741" y="10322"/>
                    </a:cubicBezTo>
                    <a:lnTo>
                      <a:pt x="13141" y="11187"/>
                    </a:lnTo>
                    <a:lnTo>
                      <a:pt x="13141" y="5344"/>
                    </a:lnTo>
                    <a:cubicBezTo>
                      <a:pt x="13141" y="4274"/>
                      <a:pt x="12722" y="3230"/>
                      <a:pt x="11982" y="2454"/>
                    </a:cubicBezTo>
                    <a:cubicBezTo>
                      <a:pt x="11732" y="2186"/>
                      <a:pt x="11420" y="1972"/>
                      <a:pt x="11232" y="1669"/>
                    </a:cubicBezTo>
                    <a:cubicBezTo>
                      <a:pt x="11152" y="1535"/>
                      <a:pt x="11098" y="1392"/>
                      <a:pt x="11081" y="1214"/>
                    </a:cubicBezTo>
                    <a:cubicBezTo>
                      <a:pt x="11045" y="830"/>
                      <a:pt x="11223" y="482"/>
                      <a:pt x="10947" y="134"/>
                    </a:cubicBezTo>
                    <a:cubicBezTo>
                      <a:pt x="10869" y="36"/>
                      <a:pt x="10778" y="1"/>
                      <a:pt x="1068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17"/>
              <p:cNvSpPr/>
              <p:nvPr/>
            </p:nvSpPr>
            <p:spPr>
              <a:xfrm>
                <a:off x="2215675" y="1239975"/>
                <a:ext cx="83450" cy="282175"/>
              </a:xfrm>
              <a:custGeom>
                <a:rect b="b" l="l" r="r" t="t"/>
                <a:pathLst>
                  <a:path extrusionOk="0" h="11287" w="3338">
                    <a:moveTo>
                      <a:pt x="851" y="1"/>
                    </a:moveTo>
                    <a:cubicBezTo>
                      <a:pt x="653" y="1"/>
                      <a:pt x="435" y="144"/>
                      <a:pt x="269" y="215"/>
                    </a:cubicBezTo>
                    <a:cubicBezTo>
                      <a:pt x="179" y="251"/>
                      <a:pt x="90" y="286"/>
                      <a:pt x="1" y="313"/>
                    </a:cubicBezTo>
                    <a:cubicBezTo>
                      <a:pt x="126" y="608"/>
                      <a:pt x="1" y="902"/>
                      <a:pt x="28" y="1232"/>
                    </a:cubicBezTo>
                    <a:cubicBezTo>
                      <a:pt x="46" y="1402"/>
                      <a:pt x="99" y="1553"/>
                      <a:pt x="179" y="1687"/>
                    </a:cubicBezTo>
                    <a:cubicBezTo>
                      <a:pt x="367" y="1990"/>
                      <a:pt x="688" y="2213"/>
                      <a:pt x="938" y="2481"/>
                    </a:cubicBezTo>
                    <a:cubicBezTo>
                      <a:pt x="1687" y="3266"/>
                      <a:pt x="2115" y="4319"/>
                      <a:pt x="2115" y="5398"/>
                    </a:cubicBezTo>
                    <a:lnTo>
                      <a:pt x="2115" y="10519"/>
                    </a:lnTo>
                    <a:lnTo>
                      <a:pt x="3337" y="11286"/>
                    </a:lnTo>
                    <a:lnTo>
                      <a:pt x="3337" y="5398"/>
                    </a:lnTo>
                    <a:cubicBezTo>
                      <a:pt x="3337" y="4319"/>
                      <a:pt x="2918" y="3266"/>
                      <a:pt x="2169" y="2481"/>
                    </a:cubicBezTo>
                    <a:cubicBezTo>
                      <a:pt x="1910" y="2213"/>
                      <a:pt x="1598" y="1990"/>
                      <a:pt x="1410" y="1687"/>
                    </a:cubicBezTo>
                    <a:cubicBezTo>
                      <a:pt x="1330" y="1553"/>
                      <a:pt x="1268" y="1402"/>
                      <a:pt x="1250" y="1232"/>
                    </a:cubicBezTo>
                    <a:cubicBezTo>
                      <a:pt x="1214" y="840"/>
                      <a:pt x="1402" y="483"/>
                      <a:pt x="1125" y="135"/>
                    </a:cubicBezTo>
                    <a:cubicBezTo>
                      <a:pt x="1045" y="37"/>
                      <a:pt x="951" y="1"/>
                      <a:pt x="85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17"/>
              <p:cNvSpPr/>
              <p:nvPr/>
            </p:nvSpPr>
            <p:spPr>
              <a:xfrm>
                <a:off x="1988650" y="1445625"/>
                <a:ext cx="145650" cy="145650"/>
              </a:xfrm>
              <a:custGeom>
                <a:rect b="b" l="l" r="r" t="t"/>
                <a:pathLst>
                  <a:path extrusionOk="0" h="5826" w="5826">
                    <a:moveTo>
                      <a:pt x="2917" y="0"/>
                    </a:moveTo>
                    <a:cubicBezTo>
                      <a:pt x="1303" y="0"/>
                      <a:pt x="0" y="1312"/>
                      <a:pt x="0" y="2917"/>
                    </a:cubicBezTo>
                    <a:cubicBezTo>
                      <a:pt x="0" y="4523"/>
                      <a:pt x="1303" y="5826"/>
                      <a:pt x="2917" y="5826"/>
                    </a:cubicBezTo>
                    <a:cubicBezTo>
                      <a:pt x="4523" y="5826"/>
                      <a:pt x="5826" y="4523"/>
                      <a:pt x="5826" y="2917"/>
                    </a:cubicBezTo>
                    <a:cubicBezTo>
                      <a:pt x="5826" y="1312"/>
                      <a:pt x="4523" y="0"/>
                      <a:pt x="291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17"/>
              <p:cNvSpPr/>
              <p:nvPr/>
            </p:nvSpPr>
            <p:spPr>
              <a:xfrm>
                <a:off x="2134275" y="1445625"/>
                <a:ext cx="145900" cy="145650"/>
              </a:xfrm>
              <a:custGeom>
                <a:rect b="b" l="l" r="r" t="t"/>
                <a:pathLst>
                  <a:path extrusionOk="0" h="5826" w="5836">
                    <a:moveTo>
                      <a:pt x="2918" y="0"/>
                    </a:moveTo>
                    <a:cubicBezTo>
                      <a:pt x="1312" y="0"/>
                      <a:pt x="1" y="1312"/>
                      <a:pt x="1" y="2917"/>
                    </a:cubicBezTo>
                    <a:cubicBezTo>
                      <a:pt x="1" y="4523"/>
                      <a:pt x="1312" y="5826"/>
                      <a:pt x="2918" y="5826"/>
                    </a:cubicBezTo>
                    <a:cubicBezTo>
                      <a:pt x="4524" y="5826"/>
                      <a:pt x="5835" y="4523"/>
                      <a:pt x="5835" y="2917"/>
                    </a:cubicBezTo>
                    <a:cubicBezTo>
                      <a:pt x="5835" y="1312"/>
                      <a:pt x="4524" y="0"/>
                      <a:pt x="291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17"/>
              <p:cNvSpPr/>
              <p:nvPr/>
            </p:nvSpPr>
            <p:spPr>
              <a:xfrm>
                <a:off x="2077850" y="1504725"/>
                <a:ext cx="16750" cy="48225"/>
              </a:xfrm>
              <a:custGeom>
                <a:rect b="b" l="l" r="r" t="t"/>
                <a:pathLst>
                  <a:path extrusionOk="0" h="1929" w="670">
                    <a:moveTo>
                      <a:pt x="331" y="0"/>
                    </a:moveTo>
                    <a:cubicBezTo>
                      <a:pt x="152" y="0"/>
                      <a:pt x="1" y="152"/>
                      <a:pt x="1" y="339"/>
                    </a:cubicBezTo>
                    <a:lnTo>
                      <a:pt x="1" y="1579"/>
                    </a:lnTo>
                    <a:cubicBezTo>
                      <a:pt x="1" y="1749"/>
                      <a:pt x="126" y="1900"/>
                      <a:pt x="295" y="1927"/>
                    </a:cubicBezTo>
                    <a:cubicBezTo>
                      <a:pt x="306" y="1928"/>
                      <a:pt x="316" y="1929"/>
                      <a:pt x="326" y="1929"/>
                    </a:cubicBezTo>
                    <a:cubicBezTo>
                      <a:pt x="510" y="1929"/>
                      <a:pt x="670" y="1782"/>
                      <a:pt x="670" y="1588"/>
                    </a:cubicBezTo>
                    <a:lnTo>
                      <a:pt x="670" y="339"/>
                    </a:lnTo>
                    <a:cubicBezTo>
                      <a:pt x="670" y="152"/>
                      <a:pt x="518"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17"/>
              <p:cNvSpPr/>
              <p:nvPr/>
            </p:nvSpPr>
            <p:spPr>
              <a:xfrm>
                <a:off x="2173750" y="1504725"/>
                <a:ext cx="16750" cy="48225"/>
              </a:xfrm>
              <a:custGeom>
                <a:rect b="b" l="l" r="r" t="t"/>
                <a:pathLst>
                  <a:path extrusionOk="0" h="1929" w="670">
                    <a:moveTo>
                      <a:pt x="340" y="0"/>
                    </a:moveTo>
                    <a:cubicBezTo>
                      <a:pt x="152" y="0"/>
                      <a:pt x="1" y="152"/>
                      <a:pt x="1" y="339"/>
                    </a:cubicBezTo>
                    <a:lnTo>
                      <a:pt x="1" y="1579"/>
                    </a:lnTo>
                    <a:cubicBezTo>
                      <a:pt x="1" y="1749"/>
                      <a:pt x="126" y="1900"/>
                      <a:pt x="295" y="1927"/>
                    </a:cubicBezTo>
                    <a:cubicBezTo>
                      <a:pt x="306" y="1928"/>
                      <a:pt x="317" y="1929"/>
                      <a:pt x="328" y="1929"/>
                    </a:cubicBezTo>
                    <a:cubicBezTo>
                      <a:pt x="518" y="1929"/>
                      <a:pt x="670" y="1782"/>
                      <a:pt x="670" y="1588"/>
                    </a:cubicBezTo>
                    <a:lnTo>
                      <a:pt x="670" y="339"/>
                    </a:lnTo>
                    <a:cubicBezTo>
                      <a:pt x="670" y="152"/>
                      <a:pt x="527" y="0"/>
                      <a:pt x="3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7"/>
              <p:cNvSpPr/>
              <p:nvPr/>
            </p:nvSpPr>
            <p:spPr>
              <a:xfrm>
                <a:off x="2119775" y="1628950"/>
                <a:ext cx="29250" cy="16750"/>
              </a:xfrm>
              <a:custGeom>
                <a:rect b="b" l="l" r="r" t="t"/>
                <a:pathLst>
                  <a:path extrusionOk="0" h="670" w="1170">
                    <a:moveTo>
                      <a:pt x="384" y="0"/>
                    </a:moveTo>
                    <a:cubicBezTo>
                      <a:pt x="224" y="0"/>
                      <a:pt x="81" y="107"/>
                      <a:pt x="45" y="268"/>
                    </a:cubicBezTo>
                    <a:cubicBezTo>
                      <a:pt x="1" y="482"/>
                      <a:pt x="161" y="669"/>
                      <a:pt x="376" y="669"/>
                    </a:cubicBezTo>
                    <a:lnTo>
                      <a:pt x="786" y="669"/>
                    </a:lnTo>
                    <a:cubicBezTo>
                      <a:pt x="946" y="669"/>
                      <a:pt x="1089" y="571"/>
                      <a:pt x="1125" y="411"/>
                    </a:cubicBezTo>
                    <a:cubicBezTo>
                      <a:pt x="1170" y="196"/>
                      <a:pt x="1000" y="0"/>
                      <a:pt x="7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17"/>
              <p:cNvSpPr/>
              <p:nvPr/>
            </p:nvSpPr>
            <p:spPr>
              <a:xfrm>
                <a:off x="1927325" y="1232950"/>
                <a:ext cx="410150" cy="569975"/>
              </a:xfrm>
              <a:custGeom>
                <a:rect b="b" l="l" r="r" t="t"/>
                <a:pathLst>
                  <a:path extrusionOk="0" h="22799" w="16406">
                    <a:moveTo>
                      <a:pt x="12399" y="665"/>
                    </a:moveTo>
                    <a:cubicBezTo>
                      <a:pt x="12402" y="665"/>
                      <a:pt x="12406" y="665"/>
                      <a:pt x="12409" y="666"/>
                    </a:cubicBezTo>
                    <a:cubicBezTo>
                      <a:pt x="12409" y="666"/>
                      <a:pt x="12409" y="666"/>
                      <a:pt x="12418" y="675"/>
                    </a:cubicBezTo>
                    <a:cubicBezTo>
                      <a:pt x="12516" y="790"/>
                      <a:pt x="12507" y="915"/>
                      <a:pt x="12481" y="1147"/>
                    </a:cubicBezTo>
                    <a:cubicBezTo>
                      <a:pt x="12472" y="1281"/>
                      <a:pt x="12454" y="1424"/>
                      <a:pt x="12472" y="1584"/>
                    </a:cubicBezTo>
                    <a:cubicBezTo>
                      <a:pt x="12489" y="1790"/>
                      <a:pt x="12561" y="1986"/>
                      <a:pt x="12677" y="2173"/>
                    </a:cubicBezTo>
                    <a:cubicBezTo>
                      <a:pt x="12820" y="2414"/>
                      <a:pt x="13025" y="2601"/>
                      <a:pt x="13221" y="2780"/>
                    </a:cubicBezTo>
                    <a:cubicBezTo>
                      <a:pt x="13310" y="2860"/>
                      <a:pt x="13390" y="2940"/>
                      <a:pt x="13471" y="3021"/>
                    </a:cubicBezTo>
                    <a:cubicBezTo>
                      <a:pt x="14149" y="3725"/>
                      <a:pt x="14541" y="4698"/>
                      <a:pt x="14541" y="5688"/>
                    </a:cubicBezTo>
                    <a:lnTo>
                      <a:pt x="14541" y="10925"/>
                    </a:lnTo>
                    <a:lnTo>
                      <a:pt x="14506" y="10898"/>
                    </a:lnTo>
                    <a:cubicBezTo>
                      <a:pt x="14399" y="10273"/>
                      <a:pt x="14113" y="9703"/>
                      <a:pt x="13703" y="9239"/>
                    </a:cubicBezTo>
                    <a:lnTo>
                      <a:pt x="13703" y="7285"/>
                    </a:lnTo>
                    <a:cubicBezTo>
                      <a:pt x="13703" y="6937"/>
                      <a:pt x="13417" y="6660"/>
                      <a:pt x="13069" y="6660"/>
                    </a:cubicBezTo>
                    <a:lnTo>
                      <a:pt x="7262" y="6660"/>
                    </a:lnTo>
                    <a:cubicBezTo>
                      <a:pt x="7101" y="6660"/>
                      <a:pt x="6958" y="6768"/>
                      <a:pt x="6923" y="6919"/>
                    </a:cubicBezTo>
                    <a:cubicBezTo>
                      <a:pt x="6878" y="7133"/>
                      <a:pt x="7039" y="7330"/>
                      <a:pt x="7253" y="7330"/>
                    </a:cubicBezTo>
                    <a:lnTo>
                      <a:pt x="13034" y="7330"/>
                    </a:lnTo>
                    <a:lnTo>
                      <a:pt x="13034" y="8668"/>
                    </a:lnTo>
                    <a:cubicBezTo>
                      <a:pt x="12516" y="8338"/>
                      <a:pt x="11901" y="8141"/>
                      <a:pt x="11241" y="8141"/>
                    </a:cubicBezTo>
                    <a:cubicBezTo>
                      <a:pt x="9938" y="8141"/>
                      <a:pt x="8814" y="8900"/>
                      <a:pt x="8279" y="9988"/>
                    </a:cubicBezTo>
                    <a:cubicBezTo>
                      <a:pt x="7735" y="8900"/>
                      <a:pt x="6610" y="8141"/>
                      <a:pt x="5308" y="8141"/>
                    </a:cubicBezTo>
                    <a:cubicBezTo>
                      <a:pt x="4648" y="8141"/>
                      <a:pt x="4032" y="8338"/>
                      <a:pt x="3515" y="8668"/>
                    </a:cubicBezTo>
                    <a:lnTo>
                      <a:pt x="3515" y="7330"/>
                    </a:lnTo>
                    <a:lnTo>
                      <a:pt x="4692" y="7330"/>
                    </a:lnTo>
                    <a:cubicBezTo>
                      <a:pt x="4871" y="7330"/>
                      <a:pt x="5023" y="7205"/>
                      <a:pt x="5040" y="7035"/>
                    </a:cubicBezTo>
                    <a:cubicBezTo>
                      <a:pt x="5067" y="6830"/>
                      <a:pt x="4907" y="6660"/>
                      <a:pt x="4719" y="6660"/>
                    </a:cubicBezTo>
                    <a:lnTo>
                      <a:pt x="3479" y="6660"/>
                    </a:lnTo>
                    <a:cubicBezTo>
                      <a:pt x="3131" y="6660"/>
                      <a:pt x="2846" y="6946"/>
                      <a:pt x="2846" y="7294"/>
                    </a:cubicBezTo>
                    <a:lnTo>
                      <a:pt x="2846" y="9248"/>
                    </a:lnTo>
                    <a:cubicBezTo>
                      <a:pt x="2453" y="9703"/>
                      <a:pt x="2177" y="10273"/>
                      <a:pt x="2079" y="10907"/>
                    </a:cubicBezTo>
                    <a:lnTo>
                      <a:pt x="2070" y="10907"/>
                    </a:lnTo>
                    <a:lnTo>
                      <a:pt x="2043" y="5688"/>
                    </a:lnTo>
                    <a:cubicBezTo>
                      <a:pt x="2043" y="4234"/>
                      <a:pt x="2730" y="3146"/>
                      <a:pt x="4139" y="2378"/>
                    </a:cubicBezTo>
                    <a:cubicBezTo>
                      <a:pt x="5183" y="1807"/>
                      <a:pt x="6575" y="1433"/>
                      <a:pt x="8395" y="1245"/>
                    </a:cubicBezTo>
                    <a:cubicBezTo>
                      <a:pt x="8796" y="1201"/>
                      <a:pt x="9207" y="1192"/>
                      <a:pt x="9608" y="1174"/>
                    </a:cubicBezTo>
                    <a:cubicBezTo>
                      <a:pt x="10009" y="1165"/>
                      <a:pt x="10438" y="1156"/>
                      <a:pt x="10848" y="1112"/>
                    </a:cubicBezTo>
                    <a:cubicBezTo>
                      <a:pt x="11294" y="1067"/>
                      <a:pt x="11642" y="987"/>
                      <a:pt x="11963" y="853"/>
                    </a:cubicBezTo>
                    <a:cubicBezTo>
                      <a:pt x="12017" y="826"/>
                      <a:pt x="12070" y="799"/>
                      <a:pt x="12124" y="773"/>
                    </a:cubicBezTo>
                    <a:cubicBezTo>
                      <a:pt x="12191" y="739"/>
                      <a:pt x="12331" y="665"/>
                      <a:pt x="12399" y="665"/>
                    </a:cubicBezTo>
                    <a:close/>
                    <a:moveTo>
                      <a:pt x="15201" y="11076"/>
                    </a:moveTo>
                    <a:cubicBezTo>
                      <a:pt x="15549" y="11183"/>
                      <a:pt x="15790" y="11505"/>
                      <a:pt x="15790" y="11888"/>
                    </a:cubicBezTo>
                    <a:cubicBezTo>
                      <a:pt x="15790" y="12102"/>
                      <a:pt x="15710" y="12307"/>
                      <a:pt x="15567" y="12468"/>
                    </a:cubicBezTo>
                    <a:cubicBezTo>
                      <a:pt x="15469" y="12575"/>
                      <a:pt x="15344" y="12655"/>
                      <a:pt x="15201" y="12700"/>
                    </a:cubicBezTo>
                    <a:lnTo>
                      <a:pt x="15201" y="11076"/>
                    </a:lnTo>
                    <a:close/>
                    <a:moveTo>
                      <a:pt x="1347" y="10969"/>
                    </a:moveTo>
                    <a:lnTo>
                      <a:pt x="1347" y="12807"/>
                    </a:lnTo>
                    <a:cubicBezTo>
                      <a:pt x="955" y="12682"/>
                      <a:pt x="669" y="12316"/>
                      <a:pt x="669" y="11888"/>
                    </a:cubicBezTo>
                    <a:cubicBezTo>
                      <a:pt x="669" y="11460"/>
                      <a:pt x="955" y="11094"/>
                      <a:pt x="1347" y="10969"/>
                    </a:cubicBezTo>
                    <a:close/>
                    <a:moveTo>
                      <a:pt x="5326" y="8802"/>
                    </a:moveTo>
                    <a:cubicBezTo>
                      <a:pt x="6771" y="8802"/>
                      <a:pt x="7949" y="9979"/>
                      <a:pt x="7949" y="11424"/>
                    </a:cubicBezTo>
                    <a:cubicBezTo>
                      <a:pt x="7949" y="12870"/>
                      <a:pt x="6771" y="14047"/>
                      <a:pt x="5326" y="14047"/>
                    </a:cubicBezTo>
                    <a:cubicBezTo>
                      <a:pt x="3872" y="14047"/>
                      <a:pt x="2694" y="12870"/>
                      <a:pt x="2694" y="11424"/>
                    </a:cubicBezTo>
                    <a:cubicBezTo>
                      <a:pt x="2694" y="9979"/>
                      <a:pt x="3872" y="8802"/>
                      <a:pt x="5326" y="8802"/>
                    </a:cubicBezTo>
                    <a:close/>
                    <a:moveTo>
                      <a:pt x="11241" y="8802"/>
                    </a:moveTo>
                    <a:cubicBezTo>
                      <a:pt x="12686" y="8802"/>
                      <a:pt x="13863" y="9979"/>
                      <a:pt x="13863" y="11424"/>
                    </a:cubicBezTo>
                    <a:cubicBezTo>
                      <a:pt x="13863" y="12870"/>
                      <a:pt x="12686" y="14047"/>
                      <a:pt x="11241" y="14047"/>
                    </a:cubicBezTo>
                    <a:cubicBezTo>
                      <a:pt x="9795" y="14047"/>
                      <a:pt x="8618" y="12870"/>
                      <a:pt x="8618" y="11424"/>
                    </a:cubicBezTo>
                    <a:cubicBezTo>
                      <a:pt x="8618" y="9979"/>
                      <a:pt x="9795" y="8802"/>
                      <a:pt x="11241" y="8802"/>
                    </a:cubicBezTo>
                    <a:close/>
                    <a:moveTo>
                      <a:pt x="14541" y="11710"/>
                    </a:moveTo>
                    <a:lnTo>
                      <a:pt x="14541" y="13075"/>
                    </a:lnTo>
                    <a:cubicBezTo>
                      <a:pt x="14541" y="13093"/>
                      <a:pt x="14541" y="13110"/>
                      <a:pt x="14541" y="13128"/>
                    </a:cubicBezTo>
                    <a:cubicBezTo>
                      <a:pt x="14523" y="15519"/>
                      <a:pt x="12543" y="17455"/>
                      <a:pt x="10116" y="17455"/>
                    </a:cubicBezTo>
                    <a:lnTo>
                      <a:pt x="9189" y="17455"/>
                    </a:lnTo>
                    <a:cubicBezTo>
                      <a:pt x="9189" y="17455"/>
                      <a:pt x="9180" y="17508"/>
                      <a:pt x="9180" y="17517"/>
                    </a:cubicBezTo>
                    <a:lnTo>
                      <a:pt x="7387" y="17517"/>
                    </a:lnTo>
                    <a:cubicBezTo>
                      <a:pt x="7378" y="17508"/>
                      <a:pt x="7378" y="17508"/>
                      <a:pt x="7369" y="17455"/>
                    </a:cubicBezTo>
                    <a:lnTo>
                      <a:pt x="6450" y="17455"/>
                    </a:lnTo>
                    <a:cubicBezTo>
                      <a:pt x="6417" y="17456"/>
                      <a:pt x="6384" y="17456"/>
                      <a:pt x="6351" y="17456"/>
                    </a:cubicBezTo>
                    <a:cubicBezTo>
                      <a:pt x="4032" y="17456"/>
                      <a:pt x="2148" y="15603"/>
                      <a:pt x="2043" y="13307"/>
                    </a:cubicBezTo>
                    <a:cubicBezTo>
                      <a:pt x="2052" y="13262"/>
                      <a:pt x="2061" y="11879"/>
                      <a:pt x="2061" y="11879"/>
                    </a:cubicBezTo>
                    <a:cubicBezTo>
                      <a:pt x="2284" y="13476"/>
                      <a:pt x="3658" y="14716"/>
                      <a:pt x="5326" y="14716"/>
                    </a:cubicBezTo>
                    <a:cubicBezTo>
                      <a:pt x="6191" y="14716"/>
                      <a:pt x="7583" y="13815"/>
                      <a:pt x="7583" y="13815"/>
                    </a:cubicBezTo>
                    <a:lnTo>
                      <a:pt x="7583" y="14841"/>
                    </a:lnTo>
                    <a:cubicBezTo>
                      <a:pt x="7583" y="15028"/>
                      <a:pt x="7726" y="15180"/>
                      <a:pt x="7913" y="15180"/>
                    </a:cubicBezTo>
                    <a:lnTo>
                      <a:pt x="8644" y="15180"/>
                    </a:lnTo>
                    <a:cubicBezTo>
                      <a:pt x="8805" y="15180"/>
                      <a:pt x="8948" y="15073"/>
                      <a:pt x="8983" y="14921"/>
                    </a:cubicBezTo>
                    <a:cubicBezTo>
                      <a:pt x="9028" y="14698"/>
                      <a:pt x="8868" y="14511"/>
                      <a:pt x="8653" y="14511"/>
                    </a:cubicBezTo>
                    <a:lnTo>
                      <a:pt x="8252" y="14511"/>
                    </a:lnTo>
                    <a:lnTo>
                      <a:pt x="8252" y="12923"/>
                    </a:lnTo>
                    <a:cubicBezTo>
                      <a:pt x="8261" y="12905"/>
                      <a:pt x="8270" y="12878"/>
                      <a:pt x="8288" y="12861"/>
                    </a:cubicBezTo>
                    <a:cubicBezTo>
                      <a:pt x="8823" y="13940"/>
                      <a:pt x="9947" y="14689"/>
                      <a:pt x="11249" y="14689"/>
                    </a:cubicBezTo>
                    <a:cubicBezTo>
                      <a:pt x="12971" y="14689"/>
                      <a:pt x="14390" y="13378"/>
                      <a:pt x="14532" y="11710"/>
                    </a:cubicBezTo>
                    <a:close/>
                    <a:moveTo>
                      <a:pt x="8841" y="18186"/>
                    </a:moveTo>
                    <a:cubicBezTo>
                      <a:pt x="8841" y="18249"/>
                      <a:pt x="8841" y="18311"/>
                      <a:pt x="8850" y="18365"/>
                    </a:cubicBezTo>
                    <a:cubicBezTo>
                      <a:pt x="8649" y="18444"/>
                      <a:pt x="8461" y="18472"/>
                      <a:pt x="8294" y="18472"/>
                    </a:cubicBezTo>
                    <a:cubicBezTo>
                      <a:pt x="8046" y="18472"/>
                      <a:pt x="7845" y="18409"/>
                      <a:pt x="7717" y="18356"/>
                    </a:cubicBezTo>
                    <a:cubicBezTo>
                      <a:pt x="7717" y="18302"/>
                      <a:pt x="7717" y="18240"/>
                      <a:pt x="7717" y="18186"/>
                    </a:cubicBezTo>
                    <a:close/>
                    <a:moveTo>
                      <a:pt x="12430" y="1"/>
                    </a:moveTo>
                    <a:cubicBezTo>
                      <a:pt x="12196" y="1"/>
                      <a:pt x="11972" y="113"/>
                      <a:pt x="11829" y="184"/>
                    </a:cubicBezTo>
                    <a:cubicBezTo>
                      <a:pt x="11785" y="202"/>
                      <a:pt x="11740" y="228"/>
                      <a:pt x="11704" y="237"/>
                    </a:cubicBezTo>
                    <a:cubicBezTo>
                      <a:pt x="11446" y="344"/>
                      <a:pt x="11169" y="416"/>
                      <a:pt x="10786" y="451"/>
                    </a:cubicBezTo>
                    <a:cubicBezTo>
                      <a:pt x="10402" y="496"/>
                      <a:pt x="9992" y="505"/>
                      <a:pt x="9599" y="514"/>
                    </a:cubicBezTo>
                    <a:cubicBezTo>
                      <a:pt x="9189" y="523"/>
                      <a:pt x="8760" y="532"/>
                      <a:pt x="8341" y="585"/>
                    </a:cubicBezTo>
                    <a:cubicBezTo>
                      <a:pt x="6432" y="782"/>
                      <a:pt x="4960" y="1183"/>
                      <a:pt x="3836" y="1799"/>
                    </a:cubicBezTo>
                    <a:cubicBezTo>
                      <a:pt x="2221" y="2682"/>
                      <a:pt x="1401" y="3984"/>
                      <a:pt x="1401" y="5679"/>
                    </a:cubicBezTo>
                    <a:lnTo>
                      <a:pt x="1401" y="7169"/>
                    </a:lnTo>
                    <a:lnTo>
                      <a:pt x="1347" y="7231"/>
                    </a:lnTo>
                    <a:lnTo>
                      <a:pt x="1347" y="10300"/>
                    </a:lnTo>
                    <a:cubicBezTo>
                      <a:pt x="580" y="10434"/>
                      <a:pt x="0" y="11103"/>
                      <a:pt x="0" y="11897"/>
                    </a:cubicBezTo>
                    <a:cubicBezTo>
                      <a:pt x="0" y="12709"/>
                      <a:pt x="589" y="13378"/>
                      <a:pt x="1365" y="13503"/>
                    </a:cubicBezTo>
                    <a:cubicBezTo>
                      <a:pt x="1570" y="16117"/>
                      <a:pt x="3765" y="18186"/>
                      <a:pt x="6432" y="18186"/>
                    </a:cubicBezTo>
                    <a:lnTo>
                      <a:pt x="7030" y="18186"/>
                    </a:lnTo>
                    <a:cubicBezTo>
                      <a:pt x="7030" y="18204"/>
                      <a:pt x="7030" y="18231"/>
                      <a:pt x="7030" y="18258"/>
                    </a:cubicBezTo>
                    <a:cubicBezTo>
                      <a:pt x="7003" y="18267"/>
                      <a:pt x="6967" y="18267"/>
                      <a:pt x="6941" y="18276"/>
                    </a:cubicBezTo>
                    <a:lnTo>
                      <a:pt x="6905" y="18276"/>
                    </a:lnTo>
                    <a:cubicBezTo>
                      <a:pt x="6530" y="18329"/>
                      <a:pt x="6173" y="18472"/>
                      <a:pt x="5870" y="18695"/>
                    </a:cubicBezTo>
                    <a:cubicBezTo>
                      <a:pt x="5272" y="19123"/>
                      <a:pt x="4907" y="19828"/>
                      <a:pt x="4907" y="20568"/>
                    </a:cubicBezTo>
                    <a:lnTo>
                      <a:pt x="4907" y="22468"/>
                    </a:lnTo>
                    <a:cubicBezTo>
                      <a:pt x="4907" y="22656"/>
                      <a:pt x="5058" y="22799"/>
                      <a:pt x="5246" y="22799"/>
                    </a:cubicBezTo>
                    <a:lnTo>
                      <a:pt x="11312" y="22799"/>
                    </a:lnTo>
                    <a:cubicBezTo>
                      <a:pt x="11490" y="22799"/>
                      <a:pt x="11642" y="22656"/>
                      <a:pt x="11642" y="22468"/>
                    </a:cubicBezTo>
                    <a:lnTo>
                      <a:pt x="11642" y="22138"/>
                    </a:lnTo>
                    <a:cubicBezTo>
                      <a:pt x="11642" y="21978"/>
                      <a:pt x="11535" y="21835"/>
                      <a:pt x="11383" y="21799"/>
                    </a:cubicBezTo>
                    <a:cubicBezTo>
                      <a:pt x="11359" y="21794"/>
                      <a:pt x="11335" y="21792"/>
                      <a:pt x="11311" y="21792"/>
                    </a:cubicBezTo>
                    <a:cubicBezTo>
                      <a:pt x="11127" y="21792"/>
                      <a:pt x="10973" y="21940"/>
                      <a:pt x="10973" y="22130"/>
                    </a:cubicBezTo>
                    <a:lnTo>
                      <a:pt x="10973" y="22138"/>
                    </a:lnTo>
                    <a:lnTo>
                      <a:pt x="5576" y="22138"/>
                    </a:lnTo>
                    <a:lnTo>
                      <a:pt x="5576" y="20568"/>
                    </a:lnTo>
                    <a:cubicBezTo>
                      <a:pt x="5576" y="20042"/>
                      <a:pt x="5834" y="19542"/>
                      <a:pt x="6263" y="19230"/>
                    </a:cubicBezTo>
                    <a:cubicBezTo>
                      <a:pt x="6477" y="19079"/>
                      <a:pt x="6726" y="18971"/>
                      <a:pt x="6994" y="18936"/>
                    </a:cubicBezTo>
                    <a:lnTo>
                      <a:pt x="7030" y="18936"/>
                    </a:lnTo>
                    <a:cubicBezTo>
                      <a:pt x="7110" y="18918"/>
                      <a:pt x="7190" y="18909"/>
                      <a:pt x="7271" y="18891"/>
                    </a:cubicBezTo>
                    <a:cubicBezTo>
                      <a:pt x="7440" y="18980"/>
                      <a:pt x="7806" y="19141"/>
                      <a:pt x="8279" y="19141"/>
                    </a:cubicBezTo>
                    <a:cubicBezTo>
                      <a:pt x="8573" y="19141"/>
                      <a:pt x="8912" y="19079"/>
                      <a:pt x="9269" y="18900"/>
                    </a:cubicBezTo>
                    <a:cubicBezTo>
                      <a:pt x="9331" y="18909"/>
                      <a:pt x="9403" y="18918"/>
                      <a:pt x="9483" y="18936"/>
                    </a:cubicBezTo>
                    <a:lnTo>
                      <a:pt x="9519" y="18936"/>
                    </a:lnTo>
                    <a:cubicBezTo>
                      <a:pt x="9777" y="18971"/>
                      <a:pt x="10027" y="19079"/>
                      <a:pt x="10250" y="19230"/>
                    </a:cubicBezTo>
                    <a:cubicBezTo>
                      <a:pt x="10482" y="19400"/>
                      <a:pt x="10678" y="19641"/>
                      <a:pt x="10794" y="19917"/>
                    </a:cubicBezTo>
                    <a:cubicBezTo>
                      <a:pt x="10845" y="20041"/>
                      <a:pt x="10973" y="20117"/>
                      <a:pt x="11105" y="20117"/>
                    </a:cubicBezTo>
                    <a:cubicBezTo>
                      <a:pt x="11136" y="20117"/>
                      <a:pt x="11166" y="20113"/>
                      <a:pt x="11196" y="20104"/>
                    </a:cubicBezTo>
                    <a:cubicBezTo>
                      <a:pt x="11392" y="20051"/>
                      <a:pt x="11490" y="19837"/>
                      <a:pt x="11410" y="19649"/>
                    </a:cubicBezTo>
                    <a:cubicBezTo>
                      <a:pt x="11241" y="19266"/>
                      <a:pt x="10973" y="18936"/>
                      <a:pt x="10634" y="18695"/>
                    </a:cubicBezTo>
                    <a:cubicBezTo>
                      <a:pt x="10331" y="18472"/>
                      <a:pt x="9983" y="18329"/>
                      <a:pt x="9608" y="18276"/>
                    </a:cubicBezTo>
                    <a:lnTo>
                      <a:pt x="9572" y="18276"/>
                    </a:lnTo>
                    <a:cubicBezTo>
                      <a:pt x="9546" y="18267"/>
                      <a:pt x="9510" y="18267"/>
                      <a:pt x="9483" y="18258"/>
                    </a:cubicBezTo>
                    <a:cubicBezTo>
                      <a:pt x="9483" y="18231"/>
                      <a:pt x="9483" y="18204"/>
                      <a:pt x="9483" y="18186"/>
                    </a:cubicBezTo>
                    <a:lnTo>
                      <a:pt x="10081" y="18186"/>
                    </a:lnTo>
                    <a:cubicBezTo>
                      <a:pt x="12775" y="18186"/>
                      <a:pt x="14987" y="16063"/>
                      <a:pt x="15139" y="13405"/>
                    </a:cubicBezTo>
                    <a:cubicBezTo>
                      <a:pt x="15469" y="13342"/>
                      <a:pt x="15772" y="13182"/>
                      <a:pt x="15995" y="12941"/>
                    </a:cubicBezTo>
                    <a:cubicBezTo>
                      <a:pt x="16263" y="12655"/>
                      <a:pt x="16406" y="12290"/>
                      <a:pt x="16406" y="11906"/>
                    </a:cubicBezTo>
                    <a:cubicBezTo>
                      <a:pt x="16406" y="11157"/>
                      <a:pt x="15862" y="10532"/>
                      <a:pt x="15148" y="10407"/>
                    </a:cubicBezTo>
                    <a:lnTo>
                      <a:pt x="15148" y="6937"/>
                    </a:lnTo>
                    <a:lnTo>
                      <a:pt x="15201" y="6875"/>
                    </a:lnTo>
                    <a:lnTo>
                      <a:pt x="15201" y="5679"/>
                    </a:lnTo>
                    <a:cubicBezTo>
                      <a:pt x="15201" y="4528"/>
                      <a:pt x="14746" y="3386"/>
                      <a:pt x="13953" y="2557"/>
                    </a:cubicBezTo>
                    <a:cubicBezTo>
                      <a:pt x="13863" y="2459"/>
                      <a:pt x="13765" y="2369"/>
                      <a:pt x="13676" y="2289"/>
                    </a:cubicBezTo>
                    <a:cubicBezTo>
                      <a:pt x="13506" y="2138"/>
                      <a:pt x="13346" y="1995"/>
                      <a:pt x="13248" y="1825"/>
                    </a:cubicBezTo>
                    <a:cubicBezTo>
                      <a:pt x="13185" y="1727"/>
                      <a:pt x="13150" y="1629"/>
                      <a:pt x="13141" y="1522"/>
                    </a:cubicBezTo>
                    <a:cubicBezTo>
                      <a:pt x="13132" y="1424"/>
                      <a:pt x="13141" y="1326"/>
                      <a:pt x="13150" y="1219"/>
                    </a:cubicBezTo>
                    <a:cubicBezTo>
                      <a:pt x="13176" y="942"/>
                      <a:pt x="13212" y="603"/>
                      <a:pt x="12944" y="255"/>
                    </a:cubicBezTo>
                    <a:cubicBezTo>
                      <a:pt x="12787" y="64"/>
                      <a:pt x="12606" y="1"/>
                      <a:pt x="124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7"/>
              <p:cNvSpPr/>
              <p:nvPr/>
            </p:nvSpPr>
            <p:spPr>
              <a:xfrm>
                <a:off x="2146325" y="1747375"/>
                <a:ext cx="45300" cy="16750"/>
              </a:xfrm>
              <a:custGeom>
                <a:rect b="b" l="l" r="r" t="t"/>
                <a:pathLst>
                  <a:path extrusionOk="0" h="670" w="1812">
                    <a:moveTo>
                      <a:pt x="384" y="0"/>
                    </a:moveTo>
                    <a:cubicBezTo>
                      <a:pt x="223" y="0"/>
                      <a:pt x="81" y="107"/>
                      <a:pt x="45" y="259"/>
                    </a:cubicBezTo>
                    <a:cubicBezTo>
                      <a:pt x="0" y="473"/>
                      <a:pt x="161" y="669"/>
                      <a:pt x="375" y="669"/>
                    </a:cubicBezTo>
                    <a:lnTo>
                      <a:pt x="1428" y="669"/>
                    </a:lnTo>
                    <a:cubicBezTo>
                      <a:pt x="1588" y="669"/>
                      <a:pt x="1731" y="562"/>
                      <a:pt x="1767" y="402"/>
                    </a:cubicBezTo>
                    <a:cubicBezTo>
                      <a:pt x="1811" y="188"/>
                      <a:pt x="1651" y="0"/>
                      <a:pt x="143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60" name="Google Shape;260;p17"/>
          <p:cNvGrpSpPr/>
          <p:nvPr/>
        </p:nvGrpSpPr>
        <p:grpSpPr>
          <a:xfrm>
            <a:off x="2830935" y="3843811"/>
            <a:ext cx="579000" cy="607445"/>
            <a:chOff x="1313171" y="2052611"/>
            <a:chExt cx="579000" cy="607445"/>
          </a:xfrm>
        </p:grpSpPr>
        <p:sp>
          <p:nvSpPr>
            <p:cNvPr id="261" name="Google Shape;261;p17"/>
            <p:cNvSpPr txBox="1"/>
            <p:nvPr/>
          </p:nvSpPr>
          <p:spPr>
            <a:xfrm>
              <a:off x="1313171" y="2455456"/>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Willey</a:t>
              </a:r>
              <a:endParaRPr sz="700">
                <a:solidFill>
                  <a:schemeClr val="accent4"/>
                </a:solidFill>
                <a:latin typeface="Quicksand SemiBold"/>
                <a:ea typeface="Quicksand SemiBold"/>
                <a:cs typeface="Quicksand SemiBold"/>
                <a:sym typeface="Quicksand SemiBold"/>
              </a:endParaRPr>
            </a:p>
          </p:txBody>
        </p:sp>
        <p:sp>
          <p:nvSpPr>
            <p:cNvPr id="262" name="Google Shape;262;p17"/>
            <p:cNvSpPr/>
            <p:nvPr/>
          </p:nvSpPr>
          <p:spPr>
            <a:xfrm>
              <a:off x="1362939" y="2052611"/>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263" name="Google Shape;263;p17"/>
            <p:cNvGrpSpPr/>
            <p:nvPr/>
          </p:nvGrpSpPr>
          <p:grpSpPr>
            <a:xfrm>
              <a:off x="1450588" y="2109318"/>
              <a:ext cx="304167" cy="422693"/>
              <a:chOff x="1927325" y="1232950"/>
              <a:chExt cx="410150" cy="569975"/>
            </a:xfrm>
          </p:grpSpPr>
          <p:sp>
            <p:nvSpPr>
              <p:cNvPr id="264" name="Google Shape;264;p17"/>
              <p:cNvSpPr/>
              <p:nvPr/>
            </p:nvSpPr>
            <p:spPr>
              <a:xfrm>
                <a:off x="1933100" y="1406375"/>
                <a:ext cx="366025" cy="388300"/>
              </a:xfrm>
              <a:custGeom>
                <a:rect b="b" l="l" r="r" t="t"/>
                <a:pathLst>
                  <a:path extrusionOk="0" h="15532" w="14641">
                    <a:moveTo>
                      <a:pt x="1500" y="0"/>
                    </a:moveTo>
                    <a:lnTo>
                      <a:pt x="1500" y="3622"/>
                    </a:lnTo>
                    <a:lnTo>
                      <a:pt x="1473" y="3622"/>
                    </a:lnTo>
                    <a:cubicBezTo>
                      <a:pt x="848" y="3622"/>
                      <a:pt x="295" y="4050"/>
                      <a:pt x="170" y="4657"/>
                    </a:cubicBezTo>
                    <a:cubicBezTo>
                      <a:pt x="1" y="5495"/>
                      <a:pt x="643" y="6236"/>
                      <a:pt x="1455" y="6236"/>
                    </a:cubicBezTo>
                    <a:lnTo>
                      <a:pt x="1464" y="6236"/>
                    </a:lnTo>
                    <a:cubicBezTo>
                      <a:pt x="1509" y="8823"/>
                      <a:pt x="3623" y="10910"/>
                      <a:pt x="6228" y="10910"/>
                    </a:cubicBezTo>
                    <a:lnTo>
                      <a:pt x="7129" y="10910"/>
                    </a:lnTo>
                    <a:lnTo>
                      <a:pt x="7129" y="11196"/>
                    </a:lnTo>
                    <a:cubicBezTo>
                      <a:pt x="7129" y="11624"/>
                      <a:pt x="7120" y="11615"/>
                      <a:pt x="6710" y="11669"/>
                    </a:cubicBezTo>
                    <a:cubicBezTo>
                      <a:pt x="6397" y="11713"/>
                      <a:pt x="6094" y="11838"/>
                      <a:pt x="5835" y="12026"/>
                    </a:cubicBezTo>
                    <a:cubicBezTo>
                      <a:pt x="5318" y="12391"/>
                      <a:pt x="5015" y="12998"/>
                      <a:pt x="5015" y="13631"/>
                    </a:cubicBezTo>
                    <a:lnTo>
                      <a:pt x="5015" y="15531"/>
                    </a:lnTo>
                    <a:lnTo>
                      <a:pt x="11081" y="15531"/>
                    </a:lnTo>
                    <a:lnTo>
                      <a:pt x="11081" y="13631"/>
                    </a:lnTo>
                    <a:cubicBezTo>
                      <a:pt x="11081" y="12998"/>
                      <a:pt x="10769" y="12391"/>
                      <a:pt x="10260" y="12026"/>
                    </a:cubicBezTo>
                    <a:cubicBezTo>
                      <a:pt x="10001" y="11838"/>
                      <a:pt x="9698" y="11713"/>
                      <a:pt x="9377" y="11669"/>
                    </a:cubicBezTo>
                    <a:cubicBezTo>
                      <a:pt x="8967" y="11615"/>
                      <a:pt x="8967" y="11624"/>
                      <a:pt x="8967" y="11196"/>
                    </a:cubicBezTo>
                    <a:lnTo>
                      <a:pt x="8967" y="10910"/>
                    </a:lnTo>
                    <a:lnTo>
                      <a:pt x="9903" y="10910"/>
                    </a:lnTo>
                    <a:cubicBezTo>
                      <a:pt x="12517" y="10910"/>
                      <a:pt x="14640" y="8787"/>
                      <a:pt x="14640" y="6156"/>
                    </a:cubicBezTo>
                    <a:lnTo>
                      <a:pt x="1464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7"/>
              <p:cNvSpPr/>
              <p:nvPr/>
            </p:nvSpPr>
            <p:spPr>
              <a:xfrm>
                <a:off x="2059800" y="1696300"/>
                <a:ext cx="150325" cy="98375"/>
              </a:xfrm>
              <a:custGeom>
                <a:rect b="b" l="l" r="r" t="t"/>
                <a:pathLst>
                  <a:path extrusionOk="0" h="3935" w="6013">
                    <a:moveTo>
                      <a:pt x="2025" y="0"/>
                    </a:moveTo>
                    <a:cubicBezTo>
                      <a:pt x="1963" y="36"/>
                      <a:pt x="1865" y="45"/>
                      <a:pt x="1695" y="72"/>
                    </a:cubicBezTo>
                    <a:cubicBezTo>
                      <a:pt x="1588" y="90"/>
                      <a:pt x="1472" y="116"/>
                      <a:pt x="1365" y="152"/>
                    </a:cubicBezTo>
                    <a:cubicBezTo>
                      <a:pt x="1169" y="214"/>
                      <a:pt x="981" y="304"/>
                      <a:pt x="821" y="429"/>
                    </a:cubicBezTo>
                    <a:cubicBezTo>
                      <a:pt x="303" y="794"/>
                      <a:pt x="0" y="1401"/>
                      <a:pt x="0" y="2034"/>
                    </a:cubicBezTo>
                    <a:lnTo>
                      <a:pt x="0" y="3934"/>
                    </a:lnTo>
                    <a:lnTo>
                      <a:pt x="6013" y="3934"/>
                    </a:lnTo>
                    <a:lnTo>
                      <a:pt x="6013" y="2034"/>
                    </a:lnTo>
                    <a:cubicBezTo>
                      <a:pt x="6013" y="1401"/>
                      <a:pt x="5701" y="794"/>
                      <a:pt x="5192" y="429"/>
                    </a:cubicBezTo>
                    <a:cubicBezTo>
                      <a:pt x="5023" y="304"/>
                      <a:pt x="4844" y="214"/>
                      <a:pt x="4648" y="152"/>
                    </a:cubicBezTo>
                    <a:cubicBezTo>
                      <a:pt x="4541" y="116"/>
                      <a:pt x="4425" y="90"/>
                      <a:pt x="4309" y="72"/>
                    </a:cubicBezTo>
                    <a:cubicBezTo>
                      <a:pt x="4139" y="45"/>
                      <a:pt x="4041" y="36"/>
                      <a:pt x="3988" y="0"/>
                    </a:cubicBezTo>
                    <a:lnTo>
                      <a:pt x="3908" y="18"/>
                    </a:lnTo>
                    <a:lnTo>
                      <a:pt x="3702" y="134"/>
                    </a:lnTo>
                    <a:cubicBezTo>
                      <a:pt x="3486" y="253"/>
                      <a:pt x="3245" y="314"/>
                      <a:pt x="3004" y="314"/>
                    </a:cubicBezTo>
                    <a:cubicBezTo>
                      <a:pt x="2759" y="314"/>
                      <a:pt x="2513" y="251"/>
                      <a:pt x="2293" y="125"/>
                    </a:cubicBezTo>
                    <a:lnTo>
                      <a:pt x="2105" y="18"/>
                    </a:lnTo>
                    <a:lnTo>
                      <a:pt x="20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17"/>
              <p:cNvSpPr/>
              <p:nvPr/>
            </p:nvSpPr>
            <p:spPr>
              <a:xfrm>
                <a:off x="2020525" y="1574750"/>
                <a:ext cx="35500" cy="35250"/>
              </a:xfrm>
              <a:custGeom>
                <a:rect b="b" l="l" r="r" t="t"/>
                <a:pathLst>
                  <a:path extrusionOk="0" h="1410" w="1420">
                    <a:moveTo>
                      <a:pt x="706" y="0"/>
                    </a:moveTo>
                    <a:cubicBezTo>
                      <a:pt x="322" y="0"/>
                      <a:pt x="1" y="313"/>
                      <a:pt x="1" y="705"/>
                    </a:cubicBezTo>
                    <a:cubicBezTo>
                      <a:pt x="1" y="1098"/>
                      <a:pt x="322" y="1410"/>
                      <a:pt x="706" y="1410"/>
                    </a:cubicBezTo>
                    <a:cubicBezTo>
                      <a:pt x="1098" y="1410"/>
                      <a:pt x="1419" y="1098"/>
                      <a:pt x="1419" y="705"/>
                    </a:cubicBezTo>
                    <a:cubicBezTo>
                      <a:pt x="1419"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17"/>
              <p:cNvSpPr/>
              <p:nvPr/>
            </p:nvSpPr>
            <p:spPr>
              <a:xfrm>
                <a:off x="2212775" y="1574750"/>
                <a:ext cx="35275" cy="35250"/>
              </a:xfrm>
              <a:custGeom>
                <a:rect b="b" l="l" r="r" t="t"/>
                <a:pathLst>
                  <a:path extrusionOk="0" h="1410" w="1411">
                    <a:moveTo>
                      <a:pt x="706" y="0"/>
                    </a:moveTo>
                    <a:cubicBezTo>
                      <a:pt x="313" y="0"/>
                      <a:pt x="1" y="313"/>
                      <a:pt x="1" y="705"/>
                    </a:cubicBezTo>
                    <a:cubicBezTo>
                      <a:pt x="1" y="1098"/>
                      <a:pt x="313" y="1410"/>
                      <a:pt x="706" y="1410"/>
                    </a:cubicBezTo>
                    <a:cubicBezTo>
                      <a:pt x="1098" y="1410"/>
                      <a:pt x="1410" y="1098"/>
                      <a:pt x="1410" y="705"/>
                    </a:cubicBezTo>
                    <a:cubicBezTo>
                      <a:pt x="1410"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7"/>
              <p:cNvSpPr/>
              <p:nvPr/>
            </p:nvSpPr>
            <p:spPr>
              <a:xfrm>
                <a:off x="2132050" y="1406375"/>
                <a:ext cx="198750" cy="272775"/>
              </a:xfrm>
              <a:custGeom>
                <a:rect b="b" l="l" r="r" t="t"/>
                <a:pathLst>
                  <a:path extrusionOk="0" h="10911" w="7950">
                    <a:moveTo>
                      <a:pt x="4791" y="0"/>
                    </a:moveTo>
                    <a:lnTo>
                      <a:pt x="4791" y="6156"/>
                    </a:lnTo>
                    <a:cubicBezTo>
                      <a:pt x="4791" y="8787"/>
                      <a:pt x="2650" y="10910"/>
                      <a:pt x="1" y="10910"/>
                    </a:cubicBezTo>
                    <a:lnTo>
                      <a:pt x="1892" y="10910"/>
                    </a:lnTo>
                    <a:cubicBezTo>
                      <a:pt x="4541" y="10910"/>
                      <a:pt x="6682" y="8787"/>
                      <a:pt x="6682" y="6156"/>
                    </a:cubicBezTo>
                    <a:lnTo>
                      <a:pt x="6682" y="6120"/>
                    </a:lnTo>
                    <a:lnTo>
                      <a:pt x="6745" y="6120"/>
                    </a:lnTo>
                    <a:cubicBezTo>
                      <a:pt x="7093" y="6120"/>
                      <a:pt x="7405" y="5977"/>
                      <a:pt x="7628" y="5736"/>
                    </a:cubicBezTo>
                    <a:cubicBezTo>
                      <a:pt x="7824" y="5522"/>
                      <a:pt x="7949" y="5237"/>
                      <a:pt x="7949" y="4924"/>
                    </a:cubicBezTo>
                    <a:cubicBezTo>
                      <a:pt x="7949" y="4264"/>
                      <a:pt x="7405" y="3729"/>
                      <a:pt x="6745" y="3729"/>
                    </a:cubicBezTo>
                    <a:lnTo>
                      <a:pt x="6682" y="3729"/>
                    </a:lnTo>
                    <a:lnTo>
                      <a:pt x="6682"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17"/>
              <p:cNvSpPr/>
              <p:nvPr/>
            </p:nvSpPr>
            <p:spPr>
              <a:xfrm>
                <a:off x="1970575" y="1241325"/>
                <a:ext cx="328550" cy="279700"/>
              </a:xfrm>
              <a:custGeom>
                <a:rect b="b" l="l" r="r" t="t"/>
                <a:pathLst>
                  <a:path extrusionOk="0" h="11188" w="13142">
                    <a:moveTo>
                      <a:pt x="10682" y="1"/>
                    </a:moveTo>
                    <a:cubicBezTo>
                      <a:pt x="10489" y="1"/>
                      <a:pt x="10275" y="143"/>
                      <a:pt x="10108" y="215"/>
                    </a:cubicBezTo>
                    <a:cubicBezTo>
                      <a:pt x="9778" y="348"/>
                      <a:pt x="9457" y="411"/>
                      <a:pt x="9091" y="447"/>
                    </a:cubicBezTo>
                    <a:cubicBezTo>
                      <a:pt x="8279" y="536"/>
                      <a:pt x="7459" y="491"/>
                      <a:pt x="6647" y="580"/>
                    </a:cubicBezTo>
                    <a:cubicBezTo>
                      <a:pt x="3819" y="884"/>
                      <a:pt x="1" y="1820"/>
                      <a:pt x="1" y="5344"/>
                    </a:cubicBezTo>
                    <a:lnTo>
                      <a:pt x="1" y="11187"/>
                    </a:lnTo>
                    <a:lnTo>
                      <a:pt x="1348" y="10322"/>
                    </a:lnTo>
                    <a:cubicBezTo>
                      <a:pt x="1410" y="10277"/>
                      <a:pt x="1455" y="10206"/>
                      <a:pt x="1455" y="10135"/>
                    </a:cubicBezTo>
                    <a:lnTo>
                      <a:pt x="1455" y="6959"/>
                    </a:lnTo>
                    <a:cubicBezTo>
                      <a:pt x="1455" y="6789"/>
                      <a:pt x="1589" y="6656"/>
                      <a:pt x="1749" y="6656"/>
                    </a:cubicBezTo>
                    <a:lnTo>
                      <a:pt x="11339" y="6656"/>
                    </a:lnTo>
                    <a:cubicBezTo>
                      <a:pt x="11509" y="6656"/>
                      <a:pt x="11643" y="6789"/>
                      <a:pt x="11643" y="6959"/>
                    </a:cubicBezTo>
                    <a:lnTo>
                      <a:pt x="11643" y="10135"/>
                    </a:lnTo>
                    <a:cubicBezTo>
                      <a:pt x="11643" y="10206"/>
                      <a:pt x="11678" y="10277"/>
                      <a:pt x="11741" y="10322"/>
                    </a:cubicBezTo>
                    <a:lnTo>
                      <a:pt x="13141" y="11187"/>
                    </a:lnTo>
                    <a:lnTo>
                      <a:pt x="13141" y="5344"/>
                    </a:lnTo>
                    <a:cubicBezTo>
                      <a:pt x="13141" y="4274"/>
                      <a:pt x="12722" y="3230"/>
                      <a:pt x="11982" y="2454"/>
                    </a:cubicBezTo>
                    <a:cubicBezTo>
                      <a:pt x="11732" y="2186"/>
                      <a:pt x="11420" y="1972"/>
                      <a:pt x="11232" y="1669"/>
                    </a:cubicBezTo>
                    <a:cubicBezTo>
                      <a:pt x="11152" y="1535"/>
                      <a:pt x="11098" y="1392"/>
                      <a:pt x="11081" y="1214"/>
                    </a:cubicBezTo>
                    <a:cubicBezTo>
                      <a:pt x="11045" y="830"/>
                      <a:pt x="11223" y="482"/>
                      <a:pt x="10947" y="134"/>
                    </a:cubicBezTo>
                    <a:cubicBezTo>
                      <a:pt x="10869" y="36"/>
                      <a:pt x="10778" y="1"/>
                      <a:pt x="1068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17"/>
              <p:cNvSpPr/>
              <p:nvPr/>
            </p:nvSpPr>
            <p:spPr>
              <a:xfrm>
                <a:off x="2215675" y="1239975"/>
                <a:ext cx="83450" cy="282175"/>
              </a:xfrm>
              <a:custGeom>
                <a:rect b="b" l="l" r="r" t="t"/>
                <a:pathLst>
                  <a:path extrusionOk="0" h="11287" w="3338">
                    <a:moveTo>
                      <a:pt x="851" y="1"/>
                    </a:moveTo>
                    <a:cubicBezTo>
                      <a:pt x="653" y="1"/>
                      <a:pt x="435" y="144"/>
                      <a:pt x="269" y="215"/>
                    </a:cubicBezTo>
                    <a:cubicBezTo>
                      <a:pt x="179" y="251"/>
                      <a:pt x="90" y="286"/>
                      <a:pt x="1" y="313"/>
                    </a:cubicBezTo>
                    <a:cubicBezTo>
                      <a:pt x="126" y="608"/>
                      <a:pt x="1" y="902"/>
                      <a:pt x="28" y="1232"/>
                    </a:cubicBezTo>
                    <a:cubicBezTo>
                      <a:pt x="46" y="1402"/>
                      <a:pt x="99" y="1553"/>
                      <a:pt x="179" y="1687"/>
                    </a:cubicBezTo>
                    <a:cubicBezTo>
                      <a:pt x="367" y="1990"/>
                      <a:pt x="688" y="2213"/>
                      <a:pt x="938" y="2481"/>
                    </a:cubicBezTo>
                    <a:cubicBezTo>
                      <a:pt x="1687" y="3266"/>
                      <a:pt x="2115" y="4319"/>
                      <a:pt x="2115" y="5398"/>
                    </a:cubicBezTo>
                    <a:lnTo>
                      <a:pt x="2115" y="10519"/>
                    </a:lnTo>
                    <a:lnTo>
                      <a:pt x="3337" y="11286"/>
                    </a:lnTo>
                    <a:lnTo>
                      <a:pt x="3337" y="5398"/>
                    </a:lnTo>
                    <a:cubicBezTo>
                      <a:pt x="3337" y="4319"/>
                      <a:pt x="2918" y="3266"/>
                      <a:pt x="2169" y="2481"/>
                    </a:cubicBezTo>
                    <a:cubicBezTo>
                      <a:pt x="1910" y="2213"/>
                      <a:pt x="1598" y="1990"/>
                      <a:pt x="1410" y="1687"/>
                    </a:cubicBezTo>
                    <a:cubicBezTo>
                      <a:pt x="1330" y="1553"/>
                      <a:pt x="1268" y="1402"/>
                      <a:pt x="1250" y="1232"/>
                    </a:cubicBezTo>
                    <a:cubicBezTo>
                      <a:pt x="1214" y="840"/>
                      <a:pt x="1402" y="483"/>
                      <a:pt x="1125" y="135"/>
                    </a:cubicBezTo>
                    <a:cubicBezTo>
                      <a:pt x="1045" y="37"/>
                      <a:pt x="951" y="1"/>
                      <a:pt x="85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17"/>
              <p:cNvSpPr/>
              <p:nvPr/>
            </p:nvSpPr>
            <p:spPr>
              <a:xfrm>
                <a:off x="1988650" y="1445625"/>
                <a:ext cx="145650" cy="145650"/>
              </a:xfrm>
              <a:custGeom>
                <a:rect b="b" l="l" r="r" t="t"/>
                <a:pathLst>
                  <a:path extrusionOk="0" h="5826" w="5826">
                    <a:moveTo>
                      <a:pt x="2917" y="0"/>
                    </a:moveTo>
                    <a:cubicBezTo>
                      <a:pt x="1303" y="0"/>
                      <a:pt x="0" y="1312"/>
                      <a:pt x="0" y="2917"/>
                    </a:cubicBezTo>
                    <a:cubicBezTo>
                      <a:pt x="0" y="4523"/>
                      <a:pt x="1303" y="5826"/>
                      <a:pt x="2917" y="5826"/>
                    </a:cubicBezTo>
                    <a:cubicBezTo>
                      <a:pt x="4523" y="5826"/>
                      <a:pt x="5826" y="4523"/>
                      <a:pt x="5826" y="2917"/>
                    </a:cubicBezTo>
                    <a:cubicBezTo>
                      <a:pt x="5826" y="1312"/>
                      <a:pt x="4523" y="0"/>
                      <a:pt x="291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17"/>
              <p:cNvSpPr/>
              <p:nvPr/>
            </p:nvSpPr>
            <p:spPr>
              <a:xfrm>
                <a:off x="2134275" y="1445625"/>
                <a:ext cx="145900" cy="145650"/>
              </a:xfrm>
              <a:custGeom>
                <a:rect b="b" l="l" r="r" t="t"/>
                <a:pathLst>
                  <a:path extrusionOk="0" h="5826" w="5836">
                    <a:moveTo>
                      <a:pt x="2918" y="0"/>
                    </a:moveTo>
                    <a:cubicBezTo>
                      <a:pt x="1312" y="0"/>
                      <a:pt x="1" y="1312"/>
                      <a:pt x="1" y="2917"/>
                    </a:cubicBezTo>
                    <a:cubicBezTo>
                      <a:pt x="1" y="4523"/>
                      <a:pt x="1312" y="5826"/>
                      <a:pt x="2918" y="5826"/>
                    </a:cubicBezTo>
                    <a:cubicBezTo>
                      <a:pt x="4524" y="5826"/>
                      <a:pt x="5835" y="4523"/>
                      <a:pt x="5835" y="2917"/>
                    </a:cubicBezTo>
                    <a:cubicBezTo>
                      <a:pt x="5835" y="1312"/>
                      <a:pt x="4524" y="0"/>
                      <a:pt x="291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7"/>
              <p:cNvSpPr/>
              <p:nvPr/>
            </p:nvSpPr>
            <p:spPr>
              <a:xfrm>
                <a:off x="2077850" y="1504725"/>
                <a:ext cx="16750" cy="48225"/>
              </a:xfrm>
              <a:custGeom>
                <a:rect b="b" l="l" r="r" t="t"/>
                <a:pathLst>
                  <a:path extrusionOk="0" h="1929" w="670">
                    <a:moveTo>
                      <a:pt x="331" y="0"/>
                    </a:moveTo>
                    <a:cubicBezTo>
                      <a:pt x="152" y="0"/>
                      <a:pt x="1" y="152"/>
                      <a:pt x="1" y="339"/>
                    </a:cubicBezTo>
                    <a:lnTo>
                      <a:pt x="1" y="1579"/>
                    </a:lnTo>
                    <a:cubicBezTo>
                      <a:pt x="1" y="1749"/>
                      <a:pt x="126" y="1900"/>
                      <a:pt x="295" y="1927"/>
                    </a:cubicBezTo>
                    <a:cubicBezTo>
                      <a:pt x="306" y="1928"/>
                      <a:pt x="316" y="1929"/>
                      <a:pt x="326" y="1929"/>
                    </a:cubicBezTo>
                    <a:cubicBezTo>
                      <a:pt x="510" y="1929"/>
                      <a:pt x="670" y="1782"/>
                      <a:pt x="670" y="1588"/>
                    </a:cubicBezTo>
                    <a:lnTo>
                      <a:pt x="670" y="339"/>
                    </a:lnTo>
                    <a:cubicBezTo>
                      <a:pt x="670" y="152"/>
                      <a:pt x="518"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17"/>
              <p:cNvSpPr/>
              <p:nvPr/>
            </p:nvSpPr>
            <p:spPr>
              <a:xfrm>
                <a:off x="2173750" y="1504725"/>
                <a:ext cx="16750" cy="48225"/>
              </a:xfrm>
              <a:custGeom>
                <a:rect b="b" l="l" r="r" t="t"/>
                <a:pathLst>
                  <a:path extrusionOk="0" h="1929" w="670">
                    <a:moveTo>
                      <a:pt x="340" y="0"/>
                    </a:moveTo>
                    <a:cubicBezTo>
                      <a:pt x="152" y="0"/>
                      <a:pt x="1" y="152"/>
                      <a:pt x="1" y="339"/>
                    </a:cubicBezTo>
                    <a:lnTo>
                      <a:pt x="1" y="1579"/>
                    </a:lnTo>
                    <a:cubicBezTo>
                      <a:pt x="1" y="1749"/>
                      <a:pt x="126" y="1900"/>
                      <a:pt x="295" y="1927"/>
                    </a:cubicBezTo>
                    <a:cubicBezTo>
                      <a:pt x="306" y="1928"/>
                      <a:pt x="317" y="1929"/>
                      <a:pt x="328" y="1929"/>
                    </a:cubicBezTo>
                    <a:cubicBezTo>
                      <a:pt x="518" y="1929"/>
                      <a:pt x="670" y="1782"/>
                      <a:pt x="670" y="1588"/>
                    </a:cubicBezTo>
                    <a:lnTo>
                      <a:pt x="670" y="339"/>
                    </a:lnTo>
                    <a:cubicBezTo>
                      <a:pt x="670" y="152"/>
                      <a:pt x="527" y="0"/>
                      <a:pt x="3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17"/>
              <p:cNvSpPr/>
              <p:nvPr/>
            </p:nvSpPr>
            <p:spPr>
              <a:xfrm>
                <a:off x="2119775" y="1628950"/>
                <a:ext cx="29250" cy="16750"/>
              </a:xfrm>
              <a:custGeom>
                <a:rect b="b" l="l" r="r" t="t"/>
                <a:pathLst>
                  <a:path extrusionOk="0" h="670" w="1170">
                    <a:moveTo>
                      <a:pt x="384" y="0"/>
                    </a:moveTo>
                    <a:cubicBezTo>
                      <a:pt x="224" y="0"/>
                      <a:pt x="81" y="107"/>
                      <a:pt x="45" y="268"/>
                    </a:cubicBezTo>
                    <a:cubicBezTo>
                      <a:pt x="1" y="482"/>
                      <a:pt x="161" y="669"/>
                      <a:pt x="376" y="669"/>
                    </a:cubicBezTo>
                    <a:lnTo>
                      <a:pt x="786" y="669"/>
                    </a:lnTo>
                    <a:cubicBezTo>
                      <a:pt x="946" y="669"/>
                      <a:pt x="1089" y="571"/>
                      <a:pt x="1125" y="411"/>
                    </a:cubicBezTo>
                    <a:cubicBezTo>
                      <a:pt x="1170" y="196"/>
                      <a:pt x="1000" y="0"/>
                      <a:pt x="7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17"/>
              <p:cNvSpPr/>
              <p:nvPr/>
            </p:nvSpPr>
            <p:spPr>
              <a:xfrm>
                <a:off x="1927325" y="1232950"/>
                <a:ext cx="410150" cy="569975"/>
              </a:xfrm>
              <a:custGeom>
                <a:rect b="b" l="l" r="r" t="t"/>
                <a:pathLst>
                  <a:path extrusionOk="0" h="22799" w="16406">
                    <a:moveTo>
                      <a:pt x="12399" y="665"/>
                    </a:moveTo>
                    <a:cubicBezTo>
                      <a:pt x="12402" y="665"/>
                      <a:pt x="12406" y="665"/>
                      <a:pt x="12409" y="666"/>
                    </a:cubicBezTo>
                    <a:cubicBezTo>
                      <a:pt x="12409" y="666"/>
                      <a:pt x="12409" y="666"/>
                      <a:pt x="12418" y="675"/>
                    </a:cubicBezTo>
                    <a:cubicBezTo>
                      <a:pt x="12516" y="790"/>
                      <a:pt x="12507" y="915"/>
                      <a:pt x="12481" y="1147"/>
                    </a:cubicBezTo>
                    <a:cubicBezTo>
                      <a:pt x="12472" y="1281"/>
                      <a:pt x="12454" y="1424"/>
                      <a:pt x="12472" y="1584"/>
                    </a:cubicBezTo>
                    <a:cubicBezTo>
                      <a:pt x="12489" y="1790"/>
                      <a:pt x="12561" y="1986"/>
                      <a:pt x="12677" y="2173"/>
                    </a:cubicBezTo>
                    <a:cubicBezTo>
                      <a:pt x="12820" y="2414"/>
                      <a:pt x="13025" y="2601"/>
                      <a:pt x="13221" y="2780"/>
                    </a:cubicBezTo>
                    <a:cubicBezTo>
                      <a:pt x="13310" y="2860"/>
                      <a:pt x="13390" y="2940"/>
                      <a:pt x="13471" y="3021"/>
                    </a:cubicBezTo>
                    <a:cubicBezTo>
                      <a:pt x="14149" y="3725"/>
                      <a:pt x="14541" y="4698"/>
                      <a:pt x="14541" y="5688"/>
                    </a:cubicBezTo>
                    <a:lnTo>
                      <a:pt x="14541" y="10925"/>
                    </a:lnTo>
                    <a:lnTo>
                      <a:pt x="14506" y="10898"/>
                    </a:lnTo>
                    <a:cubicBezTo>
                      <a:pt x="14399" y="10273"/>
                      <a:pt x="14113" y="9703"/>
                      <a:pt x="13703" y="9239"/>
                    </a:cubicBezTo>
                    <a:lnTo>
                      <a:pt x="13703" y="7285"/>
                    </a:lnTo>
                    <a:cubicBezTo>
                      <a:pt x="13703" y="6937"/>
                      <a:pt x="13417" y="6660"/>
                      <a:pt x="13069" y="6660"/>
                    </a:cubicBezTo>
                    <a:lnTo>
                      <a:pt x="7262" y="6660"/>
                    </a:lnTo>
                    <a:cubicBezTo>
                      <a:pt x="7101" y="6660"/>
                      <a:pt x="6958" y="6768"/>
                      <a:pt x="6923" y="6919"/>
                    </a:cubicBezTo>
                    <a:cubicBezTo>
                      <a:pt x="6878" y="7133"/>
                      <a:pt x="7039" y="7330"/>
                      <a:pt x="7253" y="7330"/>
                    </a:cubicBezTo>
                    <a:lnTo>
                      <a:pt x="13034" y="7330"/>
                    </a:lnTo>
                    <a:lnTo>
                      <a:pt x="13034" y="8668"/>
                    </a:lnTo>
                    <a:cubicBezTo>
                      <a:pt x="12516" y="8338"/>
                      <a:pt x="11901" y="8141"/>
                      <a:pt x="11241" y="8141"/>
                    </a:cubicBezTo>
                    <a:cubicBezTo>
                      <a:pt x="9938" y="8141"/>
                      <a:pt x="8814" y="8900"/>
                      <a:pt x="8279" y="9988"/>
                    </a:cubicBezTo>
                    <a:cubicBezTo>
                      <a:pt x="7735" y="8900"/>
                      <a:pt x="6610" y="8141"/>
                      <a:pt x="5308" y="8141"/>
                    </a:cubicBezTo>
                    <a:cubicBezTo>
                      <a:pt x="4648" y="8141"/>
                      <a:pt x="4032" y="8338"/>
                      <a:pt x="3515" y="8668"/>
                    </a:cubicBezTo>
                    <a:lnTo>
                      <a:pt x="3515" y="7330"/>
                    </a:lnTo>
                    <a:lnTo>
                      <a:pt x="4692" y="7330"/>
                    </a:lnTo>
                    <a:cubicBezTo>
                      <a:pt x="4871" y="7330"/>
                      <a:pt x="5023" y="7205"/>
                      <a:pt x="5040" y="7035"/>
                    </a:cubicBezTo>
                    <a:cubicBezTo>
                      <a:pt x="5067" y="6830"/>
                      <a:pt x="4907" y="6660"/>
                      <a:pt x="4719" y="6660"/>
                    </a:cubicBezTo>
                    <a:lnTo>
                      <a:pt x="3479" y="6660"/>
                    </a:lnTo>
                    <a:cubicBezTo>
                      <a:pt x="3131" y="6660"/>
                      <a:pt x="2846" y="6946"/>
                      <a:pt x="2846" y="7294"/>
                    </a:cubicBezTo>
                    <a:lnTo>
                      <a:pt x="2846" y="9248"/>
                    </a:lnTo>
                    <a:cubicBezTo>
                      <a:pt x="2453" y="9703"/>
                      <a:pt x="2177" y="10273"/>
                      <a:pt x="2079" y="10907"/>
                    </a:cubicBezTo>
                    <a:lnTo>
                      <a:pt x="2070" y="10907"/>
                    </a:lnTo>
                    <a:lnTo>
                      <a:pt x="2043" y="5688"/>
                    </a:lnTo>
                    <a:cubicBezTo>
                      <a:pt x="2043" y="4234"/>
                      <a:pt x="2730" y="3146"/>
                      <a:pt x="4139" y="2378"/>
                    </a:cubicBezTo>
                    <a:cubicBezTo>
                      <a:pt x="5183" y="1807"/>
                      <a:pt x="6575" y="1433"/>
                      <a:pt x="8395" y="1245"/>
                    </a:cubicBezTo>
                    <a:cubicBezTo>
                      <a:pt x="8796" y="1201"/>
                      <a:pt x="9207" y="1192"/>
                      <a:pt x="9608" y="1174"/>
                    </a:cubicBezTo>
                    <a:cubicBezTo>
                      <a:pt x="10009" y="1165"/>
                      <a:pt x="10438" y="1156"/>
                      <a:pt x="10848" y="1112"/>
                    </a:cubicBezTo>
                    <a:cubicBezTo>
                      <a:pt x="11294" y="1067"/>
                      <a:pt x="11642" y="987"/>
                      <a:pt x="11963" y="853"/>
                    </a:cubicBezTo>
                    <a:cubicBezTo>
                      <a:pt x="12017" y="826"/>
                      <a:pt x="12070" y="799"/>
                      <a:pt x="12124" y="773"/>
                    </a:cubicBezTo>
                    <a:cubicBezTo>
                      <a:pt x="12191" y="739"/>
                      <a:pt x="12331" y="665"/>
                      <a:pt x="12399" y="665"/>
                    </a:cubicBezTo>
                    <a:close/>
                    <a:moveTo>
                      <a:pt x="15201" y="11076"/>
                    </a:moveTo>
                    <a:cubicBezTo>
                      <a:pt x="15549" y="11183"/>
                      <a:pt x="15790" y="11505"/>
                      <a:pt x="15790" y="11888"/>
                    </a:cubicBezTo>
                    <a:cubicBezTo>
                      <a:pt x="15790" y="12102"/>
                      <a:pt x="15710" y="12307"/>
                      <a:pt x="15567" y="12468"/>
                    </a:cubicBezTo>
                    <a:cubicBezTo>
                      <a:pt x="15469" y="12575"/>
                      <a:pt x="15344" y="12655"/>
                      <a:pt x="15201" y="12700"/>
                    </a:cubicBezTo>
                    <a:lnTo>
                      <a:pt x="15201" y="11076"/>
                    </a:lnTo>
                    <a:close/>
                    <a:moveTo>
                      <a:pt x="1347" y="10969"/>
                    </a:moveTo>
                    <a:lnTo>
                      <a:pt x="1347" y="12807"/>
                    </a:lnTo>
                    <a:cubicBezTo>
                      <a:pt x="955" y="12682"/>
                      <a:pt x="669" y="12316"/>
                      <a:pt x="669" y="11888"/>
                    </a:cubicBezTo>
                    <a:cubicBezTo>
                      <a:pt x="669" y="11460"/>
                      <a:pt x="955" y="11094"/>
                      <a:pt x="1347" y="10969"/>
                    </a:cubicBezTo>
                    <a:close/>
                    <a:moveTo>
                      <a:pt x="5326" y="8802"/>
                    </a:moveTo>
                    <a:cubicBezTo>
                      <a:pt x="6771" y="8802"/>
                      <a:pt x="7949" y="9979"/>
                      <a:pt x="7949" y="11424"/>
                    </a:cubicBezTo>
                    <a:cubicBezTo>
                      <a:pt x="7949" y="12870"/>
                      <a:pt x="6771" y="14047"/>
                      <a:pt x="5326" y="14047"/>
                    </a:cubicBezTo>
                    <a:cubicBezTo>
                      <a:pt x="3872" y="14047"/>
                      <a:pt x="2694" y="12870"/>
                      <a:pt x="2694" y="11424"/>
                    </a:cubicBezTo>
                    <a:cubicBezTo>
                      <a:pt x="2694" y="9979"/>
                      <a:pt x="3872" y="8802"/>
                      <a:pt x="5326" y="8802"/>
                    </a:cubicBezTo>
                    <a:close/>
                    <a:moveTo>
                      <a:pt x="11241" y="8802"/>
                    </a:moveTo>
                    <a:cubicBezTo>
                      <a:pt x="12686" y="8802"/>
                      <a:pt x="13863" y="9979"/>
                      <a:pt x="13863" y="11424"/>
                    </a:cubicBezTo>
                    <a:cubicBezTo>
                      <a:pt x="13863" y="12870"/>
                      <a:pt x="12686" y="14047"/>
                      <a:pt x="11241" y="14047"/>
                    </a:cubicBezTo>
                    <a:cubicBezTo>
                      <a:pt x="9795" y="14047"/>
                      <a:pt x="8618" y="12870"/>
                      <a:pt x="8618" y="11424"/>
                    </a:cubicBezTo>
                    <a:cubicBezTo>
                      <a:pt x="8618" y="9979"/>
                      <a:pt x="9795" y="8802"/>
                      <a:pt x="11241" y="8802"/>
                    </a:cubicBezTo>
                    <a:close/>
                    <a:moveTo>
                      <a:pt x="14541" y="11710"/>
                    </a:moveTo>
                    <a:lnTo>
                      <a:pt x="14541" y="13075"/>
                    </a:lnTo>
                    <a:cubicBezTo>
                      <a:pt x="14541" y="13093"/>
                      <a:pt x="14541" y="13110"/>
                      <a:pt x="14541" y="13128"/>
                    </a:cubicBezTo>
                    <a:cubicBezTo>
                      <a:pt x="14523" y="15519"/>
                      <a:pt x="12543" y="17455"/>
                      <a:pt x="10116" y="17455"/>
                    </a:cubicBezTo>
                    <a:lnTo>
                      <a:pt x="9189" y="17455"/>
                    </a:lnTo>
                    <a:cubicBezTo>
                      <a:pt x="9189" y="17455"/>
                      <a:pt x="9180" y="17508"/>
                      <a:pt x="9180" y="17517"/>
                    </a:cubicBezTo>
                    <a:lnTo>
                      <a:pt x="7387" y="17517"/>
                    </a:lnTo>
                    <a:cubicBezTo>
                      <a:pt x="7378" y="17508"/>
                      <a:pt x="7378" y="17508"/>
                      <a:pt x="7369" y="17455"/>
                    </a:cubicBezTo>
                    <a:lnTo>
                      <a:pt x="6450" y="17455"/>
                    </a:lnTo>
                    <a:cubicBezTo>
                      <a:pt x="6417" y="17456"/>
                      <a:pt x="6384" y="17456"/>
                      <a:pt x="6351" y="17456"/>
                    </a:cubicBezTo>
                    <a:cubicBezTo>
                      <a:pt x="4032" y="17456"/>
                      <a:pt x="2148" y="15603"/>
                      <a:pt x="2043" y="13307"/>
                    </a:cubicBezTo>
                    <a:cubicBezTo>
                      <a:pt x="2052" y="13262"/>
                      <a:pt x="2061" y="11879"/>
                      <a:pt x="2061" y="11879"/>
                    </a:cubicBezTo>
                    <a:cubicBezTo>
                      <a:pt x="2284" y="13476"/>
                      <a:pt x="3658" y="14716"/>
                      <a:pt x="5326" y="14716"/>
                    </a:cubicBezTo>
                    <a:cubicBezTo>
                      <a:pt x="6191" y="14716"/>
                      <a:pt x="7583" y="13815"/>
                      <a:pt x="7583" y="13815"/>
                    </a:cubicBezTo>
                    <a:lnTo>
                      <a:pt x="7583" y="14841"/>
                    </a:lnTo>
                    <a:cubicBezTo>
                      <a:pt x="7583" y="15028"/>
                      <a:pt x="7726" y="15180"/>
                      <a:pt x="7913" y="15180"/>
                    </a:cubicBezTo>
                    <a:lnTo>
                      <a:pt x="8644" y="15180"/>
                    </a:lnTo>
                    <a:cubicBezTo>
                      <a:pt x="8805" y="15180"/>
                      <a:pt x="8948" y="15073"/>
                      <a:pt x="8983" y="14921"/>
                    </a:cubicBezTo>
                    <a:cubicBezTo>
                      <a:pt x="9028" y="14698"/>
                      <a:pt x="8868" y="14511"/>
                      <a:pt x="8653" y="14511"/>
                    </a:cubicBezTo>
                    <a:lnTo>
                      <a:pt x="8252" y="14511"/>
                    </a:lnTo>
                    <a:lnTo>
                      <a:pt x="8252" y="12923"/>
                    </a:lnTo>
                    <a:cubicBezTo>
                      <a:pt x="8261" y="12905"/>
                      <a:pt x="8270" y="12878"/>
                      <a:pt x="8288" y="12861"/>
                    </a:cubicBezTo>
                    <a:cubicBezTo>
                      <a:pt x="8823" y="13940"/>
                      <a:pt x="9947" y="14689"/>
                      <a:pt x="11249" y="14689"/>
                    </a:cubicBezTo>
                    <a:cubicBezTo>
                      <a:pt x="12971" y="14689"/>
                      <a:pt x="14390" y="13378"/>
                      <a:pt x="14532" y="11710"/>
                    </a:cubicBezTo>
                    <a:close/>
                    <a:moveTo>
                      <a:pt x="8841" y="18186"/>
                    </a:moveTo>
                    <a:cubicBezTo>
                      <a:pt x="8841" y="18249"/>
                      <a:pt x="8841" y="18311"/>
                      <a:pt x="8850" y="18365"/>
                    </a:cubicBezTo>
                    <a:cubicBezTo>
                      <a:pt x="8649" y="18444"/>
                      <a:pt x="8461" y="18472"/>
                      <a:pt x="8294" y="18472"/>
                    </a:cubicBezTo>
                    <a:cubicBezTo>
                      <a:pt x="8046" y="18472"/>
                      <a:pt x="7845" y="18409"/>
                      <a:pt x="7717" y="18356"/>
                    </a:cubicBezTo>
                    <a:cubicBezTo>
                      <a:pt x="7717" y="18302"/>
                      <a:pt x="7717" y="18240"/>
                      <a:pt x="7717" y="18186"/>
                    </a:cubicBezTo>
                    <a:close/>
                    <a:moveTo>
                      <a:pt x="12430" y="1"/>
                    </a:moveTo>
                    <a:cubicBezTo>
                      <a:pt x="12196" y="1"/>
                      <a:pt x="11972" y="113"/>
                      <a:pt x="11829" y="184"/>
                    </a:cubicBezTo>
                    <a:cubicBezTo>
                      <a:pt x="11785" y="202"/>
                      <a:pt x="11740" y="228"/>
                      <a:pt x="11704" y="237"/>
                    </a:cubicBezTo>
                    <a:cubicBezTo>
                      <a:pt x="11446" y="344"/>
                      <a:pt x="11169" y="416"/>
                      <a:pt x="10786" y="451"/>
                    </a:cubicBezTo>
                    <a:cubicBezTo>
                      <a:pt x="10402" y="496"/>
                      <a:pt x="9992" y="505"/>
                      <a:pt x="9599" y="514"/>
                    </a:cubicBezTo>
                    <a:cubicBezTo>
                      <a:pt x="9189" y="523"/>
                      <a:pt x="8760" y="532"/>
                      <a:pt x="8341" y="585"/>
                    </a:cubicBezTo>
                    <a:cubicBezTo>
                      <a:pt x="6432" y="782"/>
                      <a:pt x="4960" y="1183"/>
                      <a:pt x="3836" y="1799"/>
                    </a:cubicBezTo>
                    <a:cubicBezTo>
                      <a:pt x="2221" y="2682"/>
                      <a:pt x="1401" y="3984"/>
                      <a:pt x="1401" y="5679"/>
                    </a:cubicBezTo>
                    <a:lnTo>
                      <a:pt x="1401" y="7169"/>
                    </a:lnTo>
                    <a:lnTo>
                      <a:pt x="1347" y="7231"/>
                    </a:lnTo>
                    <a:lnTo>
                      <a:pt x="1347" y="10300"/>
                    </a:lnTo>
                    <a:cubicBezTo>
                      <a:pt x="580" y="10434"/>
                      <a:pt x="0" y="11103"/>
                      <a:pt x="0" y="11897"/>
                    </a:cubicBezTo>
                    <a:cubicBezTo>
                      <a:pt x="0" y="12709"/>
                      <a:pt x="589" y="13378"/>
                      <a:pt x="1365" y="13503"/>
                    </a:cubicBezTo>
                    <a:cubicBezTo>
                      <a:pt x="1570" y="16117"/>
                      <a:pt x="3765" y="18186"/>
                      <a:pt x="6432" y="18186"/>
                    </a:cubicBezTo>
                    <a:lnTo>
                      <a:pt x="7030" y="18186"/>
                    </a:lnTo>
                    <a:cubicBezTo>
                      <a:pt x="7030" y="18204"/>
                      <a:pt x="7030" y="18231"/>
                      <a:pt x="7030" y="18258"/>
                    </a:cubicBezTo>
                    <a:cubicBezTo>
                      <a:pt x="7003" y="18267"/>
                      <a:pt x="6967" y="18267"/>
                      <a:pt x="6941" y="18276"/>
                    </a:cubicBezTo>
                    <a:lnTo>
                      <a:pt x="6905" y="18276"/>
                    </a:lnTo>
                    <a:cubicBezTo>
                      <a:pt x="6530" y="18329"/>
                      <a:pt x="6173" y="18472"/>
                      <a:pt x="5870" y="18695"/>
                    </a:cubicBezTo>
                    <a:cubicBezTo>
                      <a:pt x="5272" y="19123"/>
                      <a:pt x="4907" y="19828"/>
                      <a:pt x="4907" y="20568"/>
                    </a:cubicBezTo>
                    <a:lnTo>
                      <a:pt x="4907" y="22468"/>
                    </a:lnTo>
                    <a:cubicBezTo>
                      <a:pt x="4907" y="22656"/>
                      <a:pt x="5058" y="22799"/>
                      <a:pt x="5246" y="22799"/>
                    </a:cubicBezTo>
                    <a:lnTo>
                      <a:pt x="11312" y="22799"/>
                    </a:lnTo>
                    <a:cubicBezTo>
                      <a:pt x="11490" y="22799"/>
                      <a:pt x="11642" y="22656"/>
                      <a:pt x="11642" y="22468"/>
                    </a:cubicBezTo>
                    <a:lnTo>
                      <a:pt x="11642" y="22138"/>
                    </a:lnTo>
                    <a:cubicBezTo>
                      <a:pt x="11642" y="21978"/>
                      <a:pt x="11535" y="21835"/>
                      <a:pt x="11383" y="21799"/>
                    </a:cubicBezTo>
                    <a:cubicBezTo>
                      <a:pt x="11359" y="21794"/>
                      <a:pt x="11335" y="21792"/>
                      <a:pt x="11311" y="21792"/>
                    </a:cubicBezTo>
                    <a:cubicBezTo>
                      <a:pt x="11127" y="21792"/>
                      <a:pt x="10973" y="21940"/>
                      <a:pt x="10973" y="22130"/>
                    </a:cubicBezTo>
                    <a:lnTo>
                      <a:pt x="10973" y="22138"/>
                    </a:lnTo>
                    <a:lnTo>
                      <a:pt x="5576" y="22138"/>
                    </a:lnTo>
                    <a:lnTo>
                      <a:pt x="5576" y="20568"/>
                    </a:lnTo>
                    <a:cubicBezTo>
                      <a:pt x="5576" y="20042"/>
                      <a:pt x="5834" y="19542"/>
                      <a:pt x="6263" y="19230"/>
                    </a:cubicBezTo>
                    <a:cubicBezTo>
                      <a:pt x="6477" y="19079"/>
                      <a:pt x="6726" y="18971"/>
                      <a:pt x="6994" y="18936"/>
                    </a:cubicBezTo>
                    <a:lnTo>
                      <a:pt x="7030" y="18936"/>
                    </a:lnTo>
                    <a:cubicBezTo>
                      <a:pt x="7110" y="18918"/>
                      <a:pt x="7190" y="18909"/>
                      <a:pt x="7271" y="18891"/>
                    </a:cubicBezTo>
                    <a:cubicBezTo>
                      <a:pt x="7440" y="18980"/>
                      <a:pt x="7806" y="19141"/>
                      <a:pt x="8279" y="19141"/>
                    </a:cubicBezTo>
                    <a:cubicBezTo>
                      <a:pt x="8573" y="19141"/>
                      <a:pt x="8912" y="19079"/>
                      <a:pt x="9269" y="18900"/>
                    </a:cubicBezTo>
                    <a:cubicBezTo>
                      <a:pt x="9331" y="18909"/>
                      <a:pt x="9403" y="18918"/>
                      <a:pt x="9483" y="18936"/>
                    </a:cubicBezTo>
                    <a:lnTo>
                      <a:pt x="9519" y="18936"/>
                    </a:lnTo>
                    <a:cubicBezTo>
                      <a:pt x="9777" y="18971"/>
                      <a:pt x="10027" y="19079"/>
                      <a:pt x="10250" y="19230"/>
                    </a:cubicBezTo>
                    <a:cubicBezTo>
                      <a:pt x="10482" y="19400"/>
                      <a:pt x="10678" y="19641"/>
                      <a:pt x="10794" y="19917"/>
                    </a:cubicBezTo>
                    <a:cubicBezTo>
                      <a:pt x="10845" y="20041"/>
                      <a:pt x="10973" y="20117"/>
                      <a:pt x="11105" y="20117"/>
                    </a:cubicBezTo>
                    <a:cubicBezTo>
                      <a:pt x="11136" y="20117"/>
                      <a:pt x="11166" y="20113"/>
                      <a:pt x="11196" y="20104"/>
                    </a:cubicBezTo>
                    <a:cubicBezTo>
                      <a:pt x="11392" y="20051"/>
                      <a:pt x="11490" y="19837"/>
                      <a:pt x="11410" y="19649"/>
                    </a:cubicBezTo>
                    <a:cubicBezTo>
                      <a:pt x="11241" y="19266"/>
                      <a:pt x="10973" y="18936"/>
                      <a:pt x="10634" y="18695"/>
                    </a:cubicBezTo>
                    <a:cubicBezTo>
                      <a:pt x="10331" y="18472"/>
                      <a:pt x="9983" y="18329"/>
                      <a:pt x="9608" y="18276"/>
                    </a:cubicBezTo>
                    <a:lnTo>
                      <a:pt x="9572" y="18276"/>
                    </a:lnTo>
                    <a:cubicBezTo>
                      <a:pt x="9546" y="18267"/>
                      <a:pt x="9510" y="18267"/>
                      <a:pt x="9483" y="18258"/>
                    </a:cubicBezTo>
                    <a:cubicBezTo>
                      <a:pt x="9483" y="18231"/>
                      <a:pt x="9483" y="18204"/>
                      <a:pt x="9483" y="18186"/>
                    </a:cubicBezTo>
                    <a:lnTo>
                      <a:pt x="10081" y="18186"/>
                    </a:lnTo>
                    <a:cubicBezTo>
                      <a:pt x="12775" y="18186"/>
                      <a:pt x="14987" y="16063"/>
                      <a:pt x="15139" y="13405"/>
                    </a:cubicBezTo>
                    <a:cubicBezTo>
                      <a:pt x="15469" y="13342"/>
                      <a:pt x="15772" y="13182"/>
                      <a:pt x="15995" y="12941"/>
                    </a:cubicBezTo>
                    <a:cubicBezTo>
                      <a:pt x="16263" y="12655"/>
                      <a:pt x="16406" y="12290"/>
                      <a:pt x="16406" y="11906"/>
                    </a:cubicBezTo>
                    <a:cubicBezTo>
                      <a:pt x="16406" y="11157"/>
                      <a:pt x="15862" y="10532"/>
                      <a:pt x="15148" y="10407"/>
                    </a:cubicBezTo>
                    <a:lnTo>
                      <a:pt x="15148" y="6937"/>
                    </a:lnTo>
                    <a:lnTo>
                      <a:pt x="15201" y="6875"/>
                    </a:lnTo>
                    <a:lnTo>
                      <a:pt x="15201" y="5679"/>
                    </a:lnTo>
                    <a:cubicBezTo>
                      <a:pt x="15201" y="4528"/>
                      <a:pt x="14746" y="3386"/>
                      <a:pt x="13953" y="2557"/>
                    </a:cubicBezTo>
                    <a:cubicBezTo>
                      <a:pt x="13863" y="2459"/>
                      <a:pt x="13765" y="2369"/>
                      <a:pt x="13676" y="2289"/>
                    </a:cubicBezTo>
                    <a:cubicBezTo>
                      <a:pt x="13506" y="2138"/>
                      <a:pt x="13346" y="1995"/>
                      <a:pt x="13248" y="1825"/>
                    </a:cubicBezTo>
                    <a:cubicBezTo>
                      <a:pt x="13185" y="1727"/>
                      <a:pt x="13150" y="1629"/>
                      <a:pt x="13141" y="1522"/>
                    </a:cubicBezTo>
                    <a:cubicBezTo>
                      <a:pt x="13132" y="1424"/>
                      <a:pt x="13141" y="1326"/>
                      <a:pt x="13150" y="1219"/>
                    </a:cubicBezTo>
                    <a:cubicBezTo>
                      <a:pt x="13176" y="942"/>
                      <a:pt x="13212" y="603"/>
                      <a:pt x="12944" y="255"/>
                    </a:cubicBezTo>
                    <a:cubicBezTo>
                      <a:pt x="12787" y="64"/>
                      <a:pt x="12606" y="1"/>
                      <a:pt x="124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17"/>
              <p:cNvSpPr/>
              <p:nvPr/>
            </p:nvSpPr>
            <p:spPr>
              <a:xfrm>
                <a:off x="2146325" y="1747375"/>
                <a:ext cx="45300" cy="16750"/>
              </a:xfrm>
              <a:custGeom>
                <a:rect b="b" l="l" r="r" t="t"/>
                <a:pathLst>
                  <a:path extrusionOk="0" h="670" w="1812">
                    <a:moveTo>
                      <a:pt x="384" y="0"/>
                    </a:moveTo>
                    <a:cubicBezTo>
                      <a:pt x="223" y="0"/>
                      <a:pt x="81" y="107"/>
                      <a:pt x="45" y="259"/>
                    </a:cubicBezTo>
                    <a:cubicBezTo>
                      <a:pt x="0" y="473"/>
                      <a:pt x="161" y="669"/>
                      <a:pt x="375" y="669"/>
                    </a:cubicBezTo>
                    <a:lnTo>
                      <a:pt x="1428" y="669"/>
                    </a:lnTo>
                    <a:cubicBezTo>
                      <a:pt x="1588" y="669"/>
                      <a:pt x="1731" y="562"/>
                      <a:pt x="1767" y="402"/>
                    </a:cubicBezTo>
                    <a:cubicBezTo>
                      <a:pt x="1811" y="188"/>
                      <a:pt x="1651" y="0"/>
                      <a:pt x="143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78" name="Google Shape;278;p17"/>
          <p:cNvGrpSpPr/>
          <p:nvPr/>
        </p:nvGrpSpPr>
        <p:grpSpPr>
          <a:xfrm>
            <a:off x="8318915" y="1786305"/>
            <a:ext cx="579000" cy="607445"/>
            <a:chOff x="1313171" y="2052611"/>
            <a:chExt cx="579000" cy="607445"/>
          </a:xfrm>
        </p:grpSpPr>
        <p:sp>
          <p:nvSpPr>
            <p:cNvPr id="279" name="Google Shape;279;p17"/>
            <p:cNvSpPr txBox="1"/>
            <p:nvPr/>
          </p:nvSpPr>
          <p:spPr>
            <a:xfrm>
              <a:off x="1313171" y="2455456"/>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Willey</a:t>
              </a:r>
              <a:endParaRPr sz="700">
                <a:solidFill>
                  <a:schemeClr val="accent4"/>
                </a:solidFill>
                <a:latin typeface="Quicksand SemiBold"/>
                <a:ea typeface="Quicksand SemiBold"/>
                <a:cs typeface="Quicksand SemiBold"/>
                <a:sym typeface="Quicksand SemiBold"/>
              </a:endParaRPr>
            </a:p>
          </p:txBody>
        </p:sp>
        <p:sp>
          <p:nvSpPr>
            <p:cNvPr id="280" name="Google Shape;280;p17"/>
            <p:cNvSpPr/>
            <p:nvPr/>
          </p:nvSpPr>
          <p:spPr>
            <a:xfrm>
              <a:off x="1362939" y="2052611"/>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281" name="Google Shape;281;p17"/>
            <p:cNvGrpSpPr/>
            <p:nvPr/>
          </p:nvGrpSpPr>
          <p:grpSpPr>
            <a:xfrm>
              <a:off x="1450588" y="2109318"/>
              <a:ext cx="304167" cy="422693"/>
              <a:chOff x="1927325" y="1232950"/>
              <a:chExt cx="410150" cy="569975"/>
            </a:xfrm>
          </p:grpSpPr>
          <p:sp>
            <p:nvSpPr>
              <p:cNvPr id="282" name="Google Shape;282;p17"/>
              <p:cNvSpPr/>
              <p:nvPr/>
            </p:nvSpPr>
            <p:spPr>
              <a:xfrm>
                <a:off x="1933100" y="1406375"/>
                <a:ext cx="366025" cy="388300"/>
              </a:xfrm>
              <a:custGeom>
                <a:rect b="b" l="l" r="r" t="t"/>
                <a:pathLst>
                  <a:path extrusionOk="0" h="15532" w="14641">
                    <a:moveTo>
                      <a:pt x="1500" y="0"/>
                    </a:moveTo>
                    <a:lnTo>
                      <a:pt x="1500" y="3622"/>
                    </a:lnTo>
                    <a:lnTo>
                      <a:pt x="1473" y="3622"/>
                    </a:lnTo>
                    <a:cubicBezTo>
                      <a:pt x="848" y="3622"/>
                      <a:pt x="295" y="4050"/>
                      <a:pt x="170" y="4657"/>
                    </a:cubicBezTo>
                    <a:cubicBezTo>
                      <a:pt x="1" y="5495"/>
                      <a:pt x="643" y="6236"/>
                      <a:pt x="1455" y="6236"/>
                    </a:cubicBezTo>
                    <a:lnTo>
                      <a:pt x="1464" y="6236"/>
                    </a:lnTo>
                    <a:cubicBezTo>
                      <a:pt x="1509" y="8823"/>
                      <a:pt x="3623" y="10910"/>
                      <a:pt x="6228" y="10910"/>
                    </a:cubicBezTo>
                    <a:lnTo>
                      <a:pt x="7129" y="10910"/>
                    </a:lnTo>
                    <a:lnTo>
                      <a:pt x="7129" y="11196"/>
                    </a:lnTo>
                    <a:cubicBezTo>
                      <a:pt x="7129" y="11624"/>
                      <a:pt x="7120" y="11615"/>
                      <a:pt x="6710" y="11669"/>
                    </a:cubicBezTo>
                    <a:cubicBezTo>
                      <a:pt x="6397" y="11713"/>
                      <a:pt x="6094" y="11838"/>
                      <a:pt x="5835" y="12026"/>
                    </a:cubicBezTo>
                    <a:cubicBezTo>
                      <a:pt x="5318" y="12391"/>
                      <a:pt x="5015" y="12998"/>
                      <a:pt x="5015" y="13631"/>
                    </a:cubicBezTo>
                    <a:lnTo>
                      <a:pt x="5015" y="15531"/>
                    </a:lnTo>
                    <a:lnTo>
                      <a:pt x="11081" y="15531"/>
                    </a:lnTo>
                    <a:lnTo>
                      <a:pt x="11081" y="13631"/>
                    </a:lnTo>
                    <a:cubicBezTo>
                      <a:pt x="11081" y="12998"/>
                      <a:pt x="10769" y="12391"/>
                      <a:pt x="10260" y="12026"/>
                    </a:cubicBezTo>
                    <a:cubicBezTo>
                      <a:pt x="10001" y="11838"/>
                      <a:pt x="9698" y="11713"/>
                      <a:pt x="9377" y="11669"/>
                    </a:cubicBezTo>
                    <a:cubicBezTo>
                      <a:pt x="8967" y="11615"/>
                      <a:pt x="8967" y="11624"/>
                      <a:pt x="8967" y="11196"/>
                    </a:cubicBezTo>
                    <a:lnTo>
                      <a:pt x="8967" y="10910"/>
                    </a:lnTo>
                    <a:lnTo>
                      <a:pt x="9903" y="10910"/>
                    </a:lnTo>
                    <a:cubicBezTo>
                      <a:pt x="12517" y="10910"/>
                      <a:pt x="14640" y="8787"/>
                      <a:pt x="14640" y="6156"/>
                    </a:cubicBezTo>
                    <a:lnTo>
                      <a:pt x="1464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17"/>
              <p:cNvSpPr/>
              <p:nvPr/>
            </p:nvSpPr>
            <p:spPr>
              <a:xfrm>
                <a:off x="2059800" y="1696300"/>
                <a:ext cx="150325" cy="98375"/>
              </a:xfrm>
              <a:custGeom>
                <a:rect b="b" l="l" r="r" t="t"/>
                <a:pathLst>
                  <a:path extrusionOk="0" h="3935" w="6013">
                    <a:moveTo>
                      <a:pt x="2025" y="0"/>
                    </a:moveTo>
                    <a:cubicBezTo>
                      <a:pt x="1963" y="36"/>
                      <a:pt x="1865" y="45"/>
                      <a:pt x="1695" y="72"/>
                    </a:cubicBezTo>
                    <a:cubicBezTo>
                      <a:pt x="1588" y="90"/>
                      <a:pt x="1472" y="116"/>
                      <a:pt x="1365" y="152"/>
                    </a:cubicBezTo>
                    <a:cubicBezTo>
                      <a:pt x="1169" y="214"/>
                      <a:pt x="981" y="304"/>
                      <a:pt x="821" y="429"/>
                    </a:cubicBezTo>
                    <a:cubicBezTo>
                      <a:pt x="303" y="794"/>
                      <a:pt x="0" y="1401"/>
                      <a:pt x="0" y="2034"/>
                    </a:cubicBezTo>
                    <a:lnTo>
                      <a:pt x="0" y="3934"/>
                    </a:lnTo>
                    <a:lnTo>
                      <a:pt x="6013" y="3934"/>
                    </a:lnTo>
                    <a:lnTo>
                      <a:pt x="6013" y="2034"/>
                    </a:lnTo>
                    <a:cubicBezTo>
                      <a:pt x="6013" y="1401"/>
                      <a:pt x="5701" y="794"/>
                      <a:pt x="5192" y="429"/>
                    </a:cubicBezTo>
                    <a:cubicBezTo>
                      <a:pt x="5023" y="304"/>
                      <a:pt x="4844" y="214"/>
                      <a:pt x="4648" y="152"/>
                    </a:cubicBezTo>
                    <a:cubicBezTo>
                      <a:pt x="4541" y="116"/>
                      <a:pt x="4425" y="90"/>
                      <a:pt x="4309" y="72"/>
                    </a:cubicBezTo>
                    <a:cubicBezTo>
                      <a:pt x="4139" y="45"/>
                      <a:pt x="4041" y="36"/>
                      <a:pt x="3988" y="0"/>
                    </a:cubicBezTo>
                    <a:lnTo>
                      <a:pt x="3908" y="18"/>
                    </a:lnTo>
                    <a:lnTo>
                      <a:pt x="3702" y="134"/>
                    </a:lnTo>
                    <a:cubicBezTo>
                      <a:pt x="3486" y="253"/>
                      <a:pt x="3245" y="314"/>
                      <a:pt x="3004" y="314"/>
                    </a:cubicBezTo>
                    <a:cubicBezTo>
                      <a:pt x="2759" y="314"/>
                      <a:pt x="2513" y="251"/>
                      <a:pt x="2293" y="125"/>
                    </a:cubicBezTo>
                    <a:lnTo>
                      <a:pt x="2105" y="18"/>
                    </a:lnTo>
                    <a:lnTo>
                      <a:pt x="20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17"/>
              <p:cNvSpPr/>
              <p:nvPr/>
            </p:nvSpPr>
            <p:spPr>
              <a:xfrm>
                <a:off x="2020525" y="1574750"/>
                <a:ext cx="35500" cy="35250"/>
              </a:xfrm>
              <a:custGeom>
                <a:rect b="b" l="l" r="r" t="t"/>
                <a:pathLst>
                  <a:path extrusionOk="0" h="1410" w="1420">
                    <a:moveTo>
                      <a:pt x="706" y="0"/>
                    </a:moveTo>
                    <a:cubicBezTo>
                      <a:pt x="322" y="0"/>
                      <a:pt x="1" y="313"/>
                      <a:pt x="1" y="705"/>
                    </a:cubicBezTo>
                    <a:cubicBezTo>
                      <a:pt x="1" y="1098"/>
                      <a:pt x="322" y="1410"/>
                      <a:pt x="706" y="1410"/>
                    </a:cubicBezTo>
                    <a:cubicBezTo>
                      <a:pt x="1098" y="1410"/>
                      <a:pt x="1419" y="1098"/>
                      <a:pt x="1419" y="705"/>
                    </a:cubicBezTo>
                    <a:cubicBezTo>
                      <a:pt x="1419"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17"/>
              <p:cNvSpPr/>
              <p:nvPr/>
            </p:nvSpPr>
            <p:spPr>
              <a:xfrm>
                <a:off x="2212775" y="1574750"/>
                <a:ext cx="35275" cy="35250"/>
              </a:xfrm>
              <a:custGeom>
                <a:rect b="b" l="l" r="r" t="t"/>
                <a:pathLst>
                  <a:path extrusionOk="0" h="1410" w="1411">
                    <a:moveTo>
                      <a:pt x="706" y="0"/>
                    </a:moveTo>
                    <a:cubicBezTo>
                      <a:pt x="313" y="0"/>
                      <a:pt x="1" y="313"/>
                      <a:pt x="1" y="705"/>
                    </a:cubicBezTo>
                    <a:cubicBezTo>
                      <a:pt x="1" y="1098"/>
                      <a:pt x="313" y="1410"/>
                      <a:pt x="706" y="1410"/>
                    </a:cubicBezTo>
                    <a:cubicBezTo>
                      <a:pt x="1098" y="1410"/>
                      <a:pt x="1410" y="1098"/>
                      <a:pt x="1410" y="705"/>
                    </a:cubicBezTo>
                    <a:cubicBezTo>
                      <a:pt x="1410"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17"/>
              <p:cNvSpPr/>
              <p:nvPr/>
            </p:nvSpPr>
            <p:spPr>
              <a:xfrm>
                <a:off x="2132050" y="1406375"/>
                <a:ext cx="198750" cy="272775"/>
              </a:xfrm>
              <a:custGeom>
                <a:rect b="b" l="l" r="r" t="t"/>
                <a:pathLst>
                  <a:path extrusionOk="0" h="10911" w="7950">
                    <a:moveTo>
                      <a:pt x="4791" y="0"/>
                    </a:moveTo>
                    <a:lnTo>
                      <a:pt x="4791" y="6156"/>
                    </a:lnTo>
                    <a:cubicBezTo>
                      <a:pt x="4791" y="8787"/>
                      <a:pt x="2650" y="10910"/>
                      <a:pt x="1" y="10910"/>
                    </a:cubicBezTo>
                    <a:lnTo>
                      <a:pt x="1892" y="10910"/>
                    </a:lnTo>
                    <a:cubicBezTo>
                      <a:pt x="4541" y="10910"/>
                      <a:pt x="6682" y="8787"/>
                      <a:pt x="6682" y="6156"/>
                    </a:cubicBezTo>
                    <a:lnTo>
                      <a:pt x="6682" y="6120"/>
                    </a:lnTo>
                    <a:lnTo>
                      <a:pt x="6745" y="6120"/>
                    </a:lnTo>
                    <a:cubicBezTo>
                      <a:pt x="7093" y="6120"/>
                      <a:pt x="7405" y="5977"/>
                      <a:pt x="7628" y="5736"/>
                    </a:cubicBezTo>
                    <a:cubicBezTo>
                      <a:pt x="7824" y="5522"/>
                      <a:pt x="7949" y="5237"/>
                      <a:pt x="7949" y="4924"/>
                    </a:cubicBezTo>
                    <a:cubicBezTo>
                      <a:pt x="7949" y="4264"/>
                      <a:pt x="7405" y="3729"/>
                      <a:pt x="6745" y="3729"/>
                    </a:cubicBezTo>
                    <a:lnTo>
                      <a:pt x="6682" y="3729"/>
                    </a:lnTo>
                    <a:lnTo>
                      <a:pt x="6682"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17"/>
              <p:cNvSpPr/>
              <p:nvPr/>
            </p:nvSpPr>
            <p:spPr>
              <a:xfrm>
                <a:off x="1970575" y="1241325"/>
                <a:ext cx="328550" cy="279700"/>
              </a:xfrm>
              <a:custGeom>
                <a:rect b="b" l="l" r="r" t="t"/>
                <a:pathLst>
                  <a:path extrusionOk="0" h="11188" w="13142">
                    <a:moveTo>
                      <a:pt x="10682" y="1"/>
                    </a:moveTo>
                    <a:cubicBezTo>
                      <a:pt x="10489" y="1"/>
                      <a:pt x="10275" y="143"/>
                      <a:pt x="10108" y="215"/>
                    </a:cubicBezTo>
                    <a:cubicBezTo>
                      <a:pt x="9778" y="348"/>
                      <a:pt x="9457" y="411"/>
                      <a:pt x="9091" y="447"/>
                    </a:cubicBezTo>
                    <a:cubicBezTo>
                      <a:pt x="8279" y="536"/>
                      <a:pt x="7459" y="491"/>
                      <a:pt x="6647" y="580"/>
                    </a:cubicBezTo>
                    <a:cubicBezTo>
                      <a:pt x="3819" y="884"/>
                      <a:pt x="1" y="1820"/>
                      <a:pt x="1" y="5344"/>
                    </a:cubicBezTo>
                    <a:lnTo>
                      <a:pt x="1" y="11187"/>
                    </a:lnTo>
                    <a:lnTo>
                      <a:pt x="1348" y="10322"/>
                    </a:lnTo>
                    <a:cubicBezTo>
                      <a:pt x="1410" y="10277"/>
                      <a:pt x="1455" y="10206"/>
                      <a:pt x="1455" y="10135"/>
                    </a:cubicBezTo>
                    <a:lnTo>
                      <a:pt x="1455" y="6959"/>
                    </a:lnTo>
                    <a:cubicBezTo>
                      <a:pt x="1455" y="6789"/>
                      <a:pt x="1589" y="6656"/>
                      <a:pt x="1749" y="6656"/>
                    </a:cubicBezTo>
                    <a:lnTo>
                      <a:pt x="11339" y="6656"/>
                    </a:lnTo>
                    <a:cubicBezTo>
                      <a:pt x="11509" y="6656"/>
                      <a:pt x="11643" y="6789"/>
                      <a:pt x="11643" y="6959"/>
                    </a:cubicBezTo>
                    <a:lnTo>
                      <a:pt x="11643" y="10135"/>
                    </a:lnTo>
                    <a:cubicBezTo>
                      <a:pt x="11643" y="10206"/>
                      <a:pt x="11678" y="10277"/>
                      <a:pt x="11741" y="10322"/>
                    </a:cubicBezTo>
                    <a:lnTo>
                      <a:pt x="13141" y="11187"/>
                    </a:lnTo>
                    <a:lnTo>
                      <a:pt x="13141" y="5344"/>
                    </a:lnTo>
                    <a:cubicBezTo>
                      <a:pt x="13141" y="4274"/>
                      <a:pt x="12722" y="3230"/>
                      <a:pt x="11982" y="2454"/>
                    </a:cubicBezTo>
                    <a:cubicBezTo>
                      <a:pt x="11732" y="2186"/>
                      <a:pt x="11420" y="1972"/>
                      <a:pt x="11232" y="1669"/>
                    </a:cubicBezTo>
                    <a:cubicBezTo>
                      <a:pt x="11152" y="1535"/>
                      <a:pt x="11098" y="1392"/>
                      <a:pt x="11081" y="1214"/>
                    </a:cubicBezTo>
                    <a:cubicBezTo>
                      <a:pt x="11045" y="830"/>
                      <a:pt x="11223" y="482"/>
                      <a:pt x="10947" y="134"/>
                    </a:cubicBezTo>
                    <a:cubicBezTo>
                      <a:pt x="10869" y="36"/>
                      <a:pt x="10778" y="1"/>
                      <a:pt x="1068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17"/>
              <p:cNvSpPr/>
              <p:nvPr/>
            </p:nvSpPr>
            <p:spPr>
              <a:xfrm>
                <a:off x="2215675" y="1239975"/>
                <a:ext cx="83450" cy="282175"/>
              </a:xfrm>
              <a:custGeom>
                <a:rect b="b" l="l" r="r" t="t"/>
                <a:pathLst>
                  <a:path extrusionOk="0" h="11287" w="3338">
                    <a:moveTo>
                      <a:pt x="851" y="1"/>
                    </a:moveTo>
                    <a:cubicBezTo>
                      <a:pt x="653" y="1"/>
                      <a:pt x="435" y="144"/>
                      <a:pt x="269" y="215"/>
                    </a:cubicBezTo>
                    <a:cubicBezTo>
                      <a:pt x="179" y="251"/>
                      <a:pt x="90" y="286"/>
                      <a:pt x="1" y="313"/>
                    </a:cubicBezTo>
                    <a:cubicBezTo>
                      <a:pt x="126" y="608"/>
                      <a:pt x="1" y="902"/>
                      <a:pt x="28" y="1232"/>
                    </a:cubicBezTo>
                    <a:cubicBezTo>
                      <a:pt x="46" y="1402"/>
                      <a:pt x="99" y="1553"/>
                      <a:pt x="179" y="1687"/>
                    </a:cubicBezTo>
                    <a:cubicBezTo>
                      <a:pt x="367" y="1990"/>
                      <a:pt x="688" y="2213"/>
                      <a:pt x="938" y="2481"/>
                    </a:cubicBezTo>
                    <a:cubicBezTo>
                      <a:pt x="1687" y="3266"/>
                      <a:pt x="2115" y="4319"/>
                      <a:pt x="2115" y="5398"/>
                    </a:cubicBezTo>
                    <a:lnTo>
                      <a:pt x="2115" y="10519"/>
                    </a:lnTo>
                    <a:lnTo>
                      <a:pt x="3337" y="11286"/>
                    </a:lnTo>
                    <a:lnTo>
                      <a:pt x="3337" y="5398"/>
                    </a:lnTo>
                    <a:cubicBezTo>
                      <a:pt x="3337" y="4319"/>
                      <a:pt x="2918" y="3266"/>
                      <a:pt x="2169" y="2481"/>
                    </a:cubicBezTo>
                    <a:cubicBezTo>
                      <a:pt x="1910" y="2213"/>
                      <a:pt x="1598" y="1990"/>
                      <a:pt x="1410" y="1687"/>
                    </a:cubicBezTo>
                    <a:cubicBezTo>
                      <a:pt x="1330" y="1553"/>
                      <a:pt x="1268" y="1402"/>
                      <a:pt x="1250" y="1232"/>
                    </a:cubicBezTo>
                    <a:cubicBezTo>
                      <a:pt x="1214" y="840"/>
                      <a:pt x="1402" y="483"/>
                      <a:pt x="1125" y="135"/>
                    </a:cubicBezTo>
                    <a:cubicBezTo>
                      <a:pt x="1045" y="37"/>
                      <a:pt x="951" y="1"/>
                      <a:pt x="85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17"/>
              <p:cNvSpPr/>
              <p:nvPr/>
            </p:nvSpPr>
            <p:spPr>
              <a:xfrm>
                <a:off x="1988650" y="1445625"/>
                <a:ext cx="145650" cy="145650"/>
              </a:xfrm>
              <a:custGeom>
                <a:rect b="b" l="l" r="r" t="t"/>
                <a:pathLst>
                  <a:path extrusionOk="0" h="5826" w="5826">
                    <a:moveTo>
                      <a:pt x="2917" y="0"/>
                    </a:moveTo>
                    <a:cubicBezTo>
                      <a:pt x="1303" y="0"/>
                      <a:pt x="0" y="1312"/>
                      <a:pt x="0" y="2917"/>
                    </a:cubicBezTo>
                    <a:cubicBezTo>
                      <a:pt x="0" y="4523"/>
                      <a:pt x="1303" y="5826"/>
                      <a:pt x="2917" y="5826"/>
                    </a:cubicBezTo>
                    <a:cubicBezTo>
                      <a:pt x="4523" y="5826"/>
                      <a:pt x="5826" y="4523"/>
                      <a:pt x="5826" y="2917"/>
                    </a:cubicBezTo>
                    <a:cubicBezTo>
                      <a:pt x="5826" y="1312"/>
                      <a:pt x="4523" y="0"/>
                      <a:pt x="291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17"/>
              <p:cNvSpPr/>
              <p:nvPr/>
            </p:nvSpPr>
            <p:spPr>
              <a:xfrm>
                <a:off x="2134275" y="1445625"/>
                <a:ext cx="145900" cy="145650"/>
              </a:xfrm>
              <a:custGeom>
                <a:rect b="b" l="l" r="r" t="t"/>
                <a:pathLst>
                  <a:path extrusionOk="0" h="5826" w="5836">
                    <a:moveTo>
                      <a:pt x="2918" y="0"/>
                    </a:moveTo>
                    <a:cubicBezTo>
                      <a:pt x="1312" y="0"/>
                      <a:pt x="1" y="1312"/>
                      <a:pt x="1" y="2917"/>
                    </a:cubicBezTo>
                    <a:cubicBezTo>
                      <a:pt x="1" y="4523"/>
                      <a:pt x="1312" y="5826"/>
                      <a:pt x="2918" y="5826"/>
                    </a:cubicBezTo>
                    <a:cubicBezTo>
                      <a:pt x="4524" y="5826"/>
                      <a:pt x="5835" y="4523"/>
                      <a:pt x="5835" y="2917"/>
                    </a:cubicBezTo>
                    <a:cubicBezTo>
                      <a:pt x="5835" y="1312"/>
                      <a:pt x="4524" y="0"/>
                      <a:pt x="291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17"/>
              <p:cNvSpPr/>
              <p:nvPr/>
            </p:nvSpPr>
            <p:spPr>
              <a:xfrm>
                <a:off x="2077850" y="1504725"/>
                <a:ext cx="16750" cy="48225"/>
              </a:xfrm>
              <a:custGeom>
                <a:rect b="b" l="l" r="r" t="t"/>
                <a:pathLst>
                  <a:path extrusionOk="0" h="1929" w="670">
                    <a:moveTo>
                      <a:pt x="331" y="0"/>
                    </a:moveTo>
                    <a:cubicBezTo>
                      <a:pt x="152" y="0"/>
                      <a:pt x="1" y="152"/>
                      <a:pt x="1" y="339"/>
                    </a:cubicBezTo>
                    <a:lnTo>
                      <a:pt x="1" y="1579"/>
                    </a:lnTo>
                    <a:cubicBezTo>
                      <a:pt x="1" y="1749"/>
                      <a:pt x="126" y="1900"/>
                      <a:pt x="295" y="1927"/>
                    </a:cubicBezTo>
                    <a:cubicBezTo>
                      <a:pt x="306" y="1928"/>
                      <a:pt x="316" y="1929"/>
                      <a:pt x="326" y="1929"/>
                    </a:cubicBezTo>
                    <a:cubicBezTo>
                      <a:pt x="510" y="1929"/>
                      <a:pt x="670" y="1782"/>
                      <a:pt x="670" y="1588"/>
                    </a:cubicBezTo>
                    <a:lnTo>
                      <a:pt x="670" y="339"/>
                    </a:lnTo>
                    <a:cubicBezTo>
                      <a:pt x="670" y="152"/>
                      <a:pt x="518"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17"/>
              <p:cNvSpPr/>
              <p:nvPr/>
            </p:nvSpPr>
            <p:spPr>
              <a:xfrm>
                <a:off x="2173750" y="1504725"/>
                <a:ext cx="16750" cy="48225"/>
              </a:xfrm>
              <a:custGeom>
                <a:rect b="b" l="l" r="r" t="t"/>
                <a:pathLst>
                  <a:path extrusionOk="0" h="1929" w="670">
                    <a:moveTo>
                      <a:pt x="340" y="0"/>
                    </a:moveTo>
                    <a:cubicBezTo>
                      <a:pt x="152" y="0"/>
                      <a:pt x="1" y="152"/>
                      <a:pt x="1" y="339"/>
                    </a:cubicBezTo>
                    <a:lnTo>
                      <a:pt x="1" y="1579"/>
                    </a:lnTo>
                    <a:cubicBezTo>
                      <a:pt x="1" y="1749"/>
                      <a:pt x="126" y="1900"/>
                      <a:pt x="295" y="1927"/>
                    </a:cubicBezTo>
                    <a:cubicBezTo>
                      <a:pt x="306" y="1928"/>
                      <a:pt x="317" y="1929"/>
                      <a:pt x="328" y="1929"/>
                    </a:cubicBezTo>
                    <a:cubicBezTo>
                      <a:pt x="518" y="1929"/>
                      <a:pt x="670" y="1782"/>
                      <a:pt x="670" y="1588"/>
                    </a:cubicBezTo>
                    <a:lnTo>
                      <a:pt x="670" y="339"/>
                    </a:lnTo>
                    <a:cubicBezTo>
                      <a:pt x="670" y="152"/>
                      <a:pt x="527" y="0"/>
                      <a:pt x="3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17"/>
              <p:cNvSpPr/>
              <p:nvPr/>
            </p:nvSpPr>
            <p:spPr>
              <a:xfrm>
                <a:off x="2119775" y="1628950"/>
                <a:ext cx="29250" cy="16750"/>
              </a:xfrm>
              <a:custGeom>
                <a:rect b="b" l="l" r="r" t="t"/>
                <a:pathLst>
                  <a:path extrusionOk="0" h="670" w="1170">
                    <a:moveTo>
                      <a:pt x="384" y="0"/>
                    </a:moveTo>
                    <a:cubicBezTo>
                      <a:pt x="224" y="0"/>
                      <a:pt x="81" y="107"/>
                      <a:pt x="45" y="268"/>
                    </a:cubicBezTo>
                    <a:cubicBezTo>
                      <a:pt x="1" y="482"/>
                      <a:pt x="161" y="669"/>
                      <a:pt x="376" y="669"/>
                    </a:cubicBezTo>
                    <a:lnTo>
                      <a:pt x="786" y="669"/>
                    </a:lnTo>
                    <a:cubicBezTo>
                      <a:pt x="946" y="669"/>
                      <a:pt x="1089" y="571"/>
                      <a:pt x="1125" y="411"/>
                    </a:cubicBezTo>
                    <a:cubicBezTo>
                      <a:pt x="1170" y="196"/>
                      <a:pt x="1000" y="0"/>
                      <a:pt x="7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17"/>
              <p:cNvSpPr/>
              <p:nvPr/>
            </p:nvSpPr>
            <p:spPr>
              <a:xfrm>
                <a:off x="1927325" y="1232950"/>
                <a:ext cx="410150" cy="569975"/>
              </a:xfrm>
              <a:custGeom>
                <a:rect b="b" l="l" r="r" t="t"/>
                <a:pathLst>
                  <a:path extrusionOk="0" h="22799" w="16406">
                    <a:moveTo>
                      <a:pt x="12399" y="665"/>
                    </a:moveTo>
                    <a:cubicBezTo>
                      <a:pt x="12402" y="665"/>
                      <a:pt x="12406" y="665"/>
                      <a:pt x="12409" y="666"/>
                    </a:cubicBezTo>
                    <a:cubicBezTo>
                      <a:pt x="12409" y="666"/>
                      <a:pt x="12409" y="666"/>
                      <a:pt x="12418" y="675"/>
                    </a:cubicBezTo>
                    <a:cubicBezTo>
                      <a:pt x="12516" y="790"/>
                      <a:pt x="12507" y="915"/>
                      <a:pt x="12481" y="1147"/>
                    </a:cubicBezTo>
                    <a:cubicBezTo>
                      <a:pt x="12472" y="1281"/>
                      <a:pt x="12454" y="1424"/>
                      <a:pt x="12472" y="1584"/>
                    </a:cubicBezTo>
                    <a:cubicBezTo>
                      <a:pt x="12489" y="1790"/>
                      <a:pt x="12561" y="1986"/>
                      <a:pt x="12677" y="2173"/>
                    </a:cubicBezTo>
                    <a:cubicBezTo>
                      <a:pt x="12820" y="2414"/>
                      <a:pt x="13025" y="2601"/>
                      <a:pt x="13221" y="2780"/>
                    </a:cubicBezTo>
                    <a:cubicBezTo>
                      <a:pt x="13310" y="2860"/>
                      <a:pt x="13390" y="2940"/>
                      <a:pt x="13471" y="3021"/>
                    </a:cubicBezTo>
                    <a:cubicBezTo>
                      <a:pt x="14149" y="3725"/>
                      <a:pt x="14541" y="4698"/>
                      <a:pt x="14541" y="5688"/>
                    </a:cubicBezTo>
                    <a:lnTo>
                      <a:pt x="14541" y="10925"/>
                    </a:lnTo>
                    <a:lnTo>
                      <a:pt x="14506" y="10898"/>
                    </a:lnTo>
                    <a:cubicBezTo>
                      <a:pt x="14399" y="10273"/>
                      <a:pt x="14113" y="9703"/>
                      <a:pt x="13703" y="9239"/>
                    </a:cubicBezTo>
                    <a:lnTo>
                      <a:pt x="13703" y="7285"/>
                    </a:lnTo>
                    <a:cubicBezTo>
                      <a:pt x="13703" y="6937"/>
                      <a:pt x="13417" y="6660"/>
                      <a:pt x="13069" y="6660"/>
                    </a:cubicBezTo>
                    <a:lnTo>
                      <a:pt x="7262" y="6660"/>
                    </a:lnTo>
                    <a:cubicBezTo>
                      <a:pt x="7101" y="6660"/>
                      <a:pt x="6958" y="6768"/>
                      <a:pt x="6923" y="6919"/>
                    </a:cubicBezTo>
                    <a:cubicBezTo>
                      <a:pt x="6878" y="7133"/>
                      <a:pt x="7039" y="7330"/>
                      <a:pt x="7253" y="7330"/>
                    </a:cubicBezTo>
                    <a:lnTo>
                      <a:pt x="13034" y="7330"/>
                    </a:lnTo>
                    <a:lnTo>
                      <a:pt x="13034" y="8668"/>
                    </a:lnTo>
                    <a:cubicBezTo>
                      <a:pt x="12516" y="8338"/>
                      <a:pt x="11901" y="8141"/>
                      <a:pt x="11241" y="8141"/>
                    </a:cubicBezTo>
                    <a:cubicBezTo>
                      <a:pt x="9938" y="8141"/>
                      <a:pt x="8814" y="8900"/>
                      <a:pt x="8279" y="9988"/>
                    </a:cubicBezTo>
                    <a:cubicBezTo>
                      <a:pt x="7735" y="8900"/>
                      <a:pt x="6610" y="8141"/>
                      <a:pt x="5308" y="8141"/>
                    </a:cubicBezTo>
                    <a:cubicBezTo>
                      <a:pt x="4648" y="8141"/>
                      <a:pt x="4032" y="8338"/>
                      <a:pt x="3515" y="8668"/>
                    </a:cubicBezTo>
                    <a:lnTo>
                      <a:pt x="3515" y="7330"/>
                    </a:lnTo>
                    <a:lnTo>
                      <a:pt x="4692" y="7330"/>
                    </a:lnTo>
                    <a:cubicBezTo>
                      <a:pt x="4871" y="7330"/>
                      <a:pt x="5023" y="7205"/>
                      <a:pt x="5040" y="7035"/>
                    </a:cubicBezTo>
                    <a:cubicBezTo>
                      <a:pt x="5067" y="6830"/>
                      <a:pt x="4907" y="6660"/>
                      <a:pt x="4719" y="6660"/>
                    </a:cubicBezTo>
                    <a:lnTo>
                      <a:pt x="3479" y="6660"/>
                    </a:lnTo>
                    <a:cubicBezTo>
                      <a:pt x="3131" y="6660"/>
                      <a:pt x="2846" y="6946"/>
                      <a:pt x="2846" y="7294"/>
                    </a:cubicBezTo>
                    <a:lnTo>
                      <a:pt x="2846" y="9248"/>
                    </a:lnTo>
                    <a:cubicBezTo>
                      <a:pt x="2453" y="9703"/>
                      <a:pt x="2177" y="10273"/>
                      <a:pt x="2079" y="10907"/>
                    </a:cubicBezTo>
                    <a:lnTo>
                      <a:pt x="2070" y="10907"/>
                    </a:lnTo>
                    <a:lnTo>
                      <a:pt x="2043" y="5688"/>
                    </a:lnTo>
                    <a:cubicBezTo>
                      <a:pt x="2043" y="4234"/>
                      <a:pt x="2730" y="3146"/>
                      <a:pt x="4139" y="2378"/>
                    </a:cubicBezTo>
                    <a:cubicBezTo>
                      <a:pt x="5183" y="1807"/>
                      <a:pt x="6575" y="1433"/>
                      <a:pt x="8395" y="1245"/>
                    </a:cubicBezTo>
                    <a:cubicBezTo>
                      <a:pt x="8796" y="1201"/>
                      <a:pt x="9207" y="1192"/>
                      <a:pt x="9608" y="1174"/>
                    </a:cubicBezTo>
                    <a:cubicBezTo>
                      <a:pt x="10009" y="1165"/>
                      <a:pt x="10438" y="1156"/>
                      <a:pt x="10848" y="1112"/>
                    </a:cubicBezTo>
                    <a:cubicBezTo>
                      <a:pt x="11294" y="1067"/>
                      <a:pt x="11642" y="987"/>
                      <a:pt x="11963" y="853"/>
                    </a:cubicBezTo>
                    <a:cubicBezTo>
                      <a:pt x="12017" y="826"/>
                      <a:pt x="12070" y="799"/>
                      <a:pt x="12124" y="773"/>
                    </a:cubicBezTo>
                    <a:cubicBezTo>
                      <a:pt x="12191" y="739"/>
                      <a:pt x="12331" y="665"/>
                      <a:pt x="12399" y="665"/>
                    </a:cubicBezTo>
                    <a:close/>
                    <a:moveTo>
                      <a:pt x="15201" y="11076"/>
                    </a:moveTo>
                    <a:cubicBezTo>
                      <a:pt x="15549" y="11183"/>
                      <a:pt x="15790" y="11505"/>
                      <a:pt x="15790" y="11888"/>
                    </a:cubicBezTo>
                    <a:cubicBezTo>
                      <a:pt x="15790" y="12102"/>
                      <a:pt x="15710" y="12307"/>
                      <a:pt x="15567" y="12468"/>
                    </a:cubicBezTo>
                    <a:cubicBezTo>
                      <a:pt x="15469" y="12575"/>
                      <a:pt x="15344" y="12655"/>
                      <a:pt x="15201" y="12700"/>
                    </a:cubicBezTo>
                    <a:lnTo>
                      <a:pt x="15201" y="11076"/>
                    </a:lnTo>
                    <a:close/>
                    <a:moveTo>
                      <a:pt x="1347" y="10969"/>
                    </a:moveTo>
                    <a:lnTo>
                      <a:pt x="1347" y="12807"/>
                    </a:lnTo>
                    <a:cubicBezTo>
                      <a:pt x="955" y="12682"/>
                      <a:pt x="669" y="12316"/>
                      <a:pt x="669" y="11888"/>
                    </a:cubicBezTo>
                    <a:cubicBezTo>
                      <a:pt x="669" y="11460"/>
                      <a:pt x="955" y="11094"/>
                      <a:pt x="1347" y="10969"/>
                    </a:cubicBezTo>
                    <a:close/>
                    <a:moveTo>
                      <a:pt x="5326" y="8802"/>
                    </a:moveTo>
                    <a:cubicBezTo>
                      <a:pt x="6771" y="8802"/>
                      <a:pt x="7949" y="9979"/>
                      <a:pt x="7949" y="11424"/>
                    </a:cubicBezTo>
                    <a:cubicBezTo>
                      <a:pt x="7949" y="12870"/>
                      <a:pt x="6771" y="14047"/>
                      <a:pt x="5326" y="14047"/>
                    </a:cubicBezTo>
                    <a:cubicBezTo>
                      <a:pt x="3872" y="14047"/>
                      <a:pt x="2694" y="12870"/>
                      <a:pt x="2694" y="11424"/>
                    </a:cubicBezTo>
                    <a:cubicBezTo>
                      <a:pt x="2694" y="9979"/>
                      <a:pt x="3872" y="8802"/>
                      <a:pt x="5326" y="8802"/>
                    </a:cubicBezTo>
                    <a:close/>
                    <a:moveTo>
                      <a:pt x="11241" y="8802"/>
                    </a:moveTo>
                    <a:cubicBezTo>
                      <a:pt x="12686" y="8802"/>
                      <a:pt x="13863" y="9979"/>
                      <a:pt x="13863" y="11424"/>
                    </a:cubicBezTo>
                    <a:cubicBezTo>
                      <a:pt x="13863" y="12870"/>
                      <a:pt x="12686" y="14047"/>
                      <a:pt x="11241" y="14047"/>
                    </a:cubicBezTo>
                    <a:cubicBezTo>
                      <a:pt x="9795" y="14047"/>
                      <a:pt x="8618" y="12870"/>
                      <a:pt x="8618" y="11424"/>
                    </a:cubicBezTo>
                    <a:cubicBezTo>
                      <a:pt x="8618" y="9979"/>
                      <a:pt x="9795" y="8802"/>
                      <a:pt x="11241" y="8802"/>
                    </a:cubicBezTo>
                    <a:close/>
                    <a:moveTo>
                      <a:pt x="14541" y="11710"/>
                    </a:moveTo>
                    <a:lnTo>
                      <a:pt x="14541" y="13075"/>
                    </a:lnTo>
                    <a:cubicBezTo>
                      <a:pt x="14541" y="13093"/>
                      <a:pt x="14541" y="13110"/>
                      <a:pt x="14541" y="13128"/>
                    </a:cubicBezTo>
                    <a:cubicBezTo>
                      <a:pt x="14523" y="15519"/>
                      <a:pt x="12543" y="17455"/>
                      <a:pt x="10116" y="17455"/>
                    </a:cubicBezTo>
                    <a:lnTo>
                      <a:pt x="9189" y="17455"/>
                    </a:lnTo>
                    <a:cubicBezTo>
                      <a:pt x="9189" y="17455"/>
                      <a:pt x="9180" y="17508"/>
                      <a:pt x="9180" y="17517"/>
                    </a:cubicBezTo>
                    <a:lnTo>
                      <a:pt x="7387" y="17517"/>
                    </a:lnTo>
                    <a:cubicBezTo>
                      <a:pt x="7378" y="17508"/>
                      <a:pt x="7378" y="17508"/>
                      <a:pt x="7369" y="17455"/>
                    </a:cubicBezTo>
                    <a:lnTo>
                      <a:pt x="6450" y="17455"/>
                    </a:lnTo>
                    <a:cubicBezTo>
                      <a:pt x="6417" y="17456"/>
                      <a:pt x="6384" y="17456"/>
                      <a:pt x="6351" y="17456"/>
                    </a:cubicBezTo>
                    <a:cubicBezTo>
                      <a:pt x="4032" y="17456"/>
                      <a:pt x="2148" y="15603"/>
                      <a:pt x="2043" y="13307"/>
                    </a:cubicBezTo>
                    <a:cubicBezTo>
                      <a:pt x="2052" y="13262"/>
                      <a:pt x="2061" y="11879"/>
                      <a:pt x="2061" y="11879"/>
                    </a:cubicBezTo>
                    <a:cubicBezTo>
                      <a:pt x="2284" y="13476"/>
                      <a:pt x="3658" y="14716"/>
                      <a:pt x="5326" y="14716"/>
                    </a:cubicBezTo>
                    <a:cubicBezTo>
                      <a:pt x="6191" y="14716"/>
                      <a:pt x="7583" y="13815"/>
                      <a:pt x="7583" y="13815"/>
                    </a:cubicBezTo>
                    <a:lnTo>
                      <a:pt x="7583" y="14841"/>
                    </a:lnTo>
                    <a:cubicBezTo>
                      <a:pt x="7583" y="15028"/>
                      <a:pt x="7726" y="15180"/>
                      <a:pt x="7913" y="15180"/>
                    </a:cubicBezTo>
                    <a:lnTo>
                      <a:pt x="8644" y="15180"/>
                    </a:lnTo>
                    <a:cubicBezTo>
                      <a:pt x="8805" y="15180"/>
                      <a:pt x="8948" y="15073"/>
                      <a:pt x="8983" y="14921"/>
                    </a:cubicBezTo>
                    <a:cubicBezTo>
                      <a:pt x="9028" y="14698"/>
                      <a:pt x="8868" y="14511"/>
                      <a:pt x="8653" y="14511"/>
                    </a:cubicBezTo>
                    <a:lnTo>
                      <a:pt x="8252" y="14511"/>
                    </a:lnTo>
                    <a:lnTo>
                      <a:pt x="8252" y="12923"/>
                    </a:lnTo>
                    <a:cubicBezTo>
                      <a:pt x="8261" y="12905"/>
                      <a:pt x="8270" y="12878"/>
                      <a:pt x="8288" y="12861"/>
                    </a:cubicBezTo>
                    <a:cubicBezTo>
                      <a:pt x="8823" y="13940"/>
                      <a:pt x="9947" y="14689"/>
                      <a:pt x="11249" y="14689"/>
                    </a:cubicBezTo>
                    <a:cubicBezTo>
                      <a:pt x="12971" y="14689"/>
                      <a:pt x="14390" y="13378"/>
                      <a:pt x="14532" y="11710"/>
                    </a:cubicBezTo>
                    <a:close/>
                    <a:moveTo>
                      <a:pt x="8841" y="18186"/>
                    </a:moveTo>
                    <a:cubicBezTo>
                      <a:pt x="8841" y="18249"/>
                      <a:pt x="8841" y="18311"/>
                      <a:pt x="8850" y="18365"/>
                    </a:cubicBezTo>
                    <a:cubicBezTo>
                      <a:pt x="8649" y="18444"/>
                      <a:pt x="8461" y="18472"/>
                      <a:pt x="8294" y="18472"/>
                    </a:cubicBezTo>
                    <a:cubicBezTo>
                      <a:pt x="8046" y="18472"/>
                      <a:pt x="7845" y="18409"/>
                      <a:pt x="7717" y="18356"/>
                    </a:cubicBezTo>
                    <a:cubicBezTo>
                      <a:pt x="7717" y="18302"/>
                      <a:pt x="7717" y="18240"/>
                      <a:pt x="7717" y="18186"/>
                    </a:cubicBezTo>
                    <a:close/>
                    <a:moveTo>
                      <a:pt x="12430" y="1"/>
                    </a:moveTo>
                    <a:cubicBezTo>
                      <a:pt x="12196" y="1"/>
                      <a:pt x="11972" y="113"/>
                      <a:pt x="11829" y="184"/>
                    </a:cubicBezTo>
                    <a:cubicBezTo>
                      <a:pt x="11785" y="202"/>
                      <a:pt x="11740" y="228"/>
                      <a:pt x="11704" y="237"/>
                    </a:cubicBezTo>
                    <a:cubicBezTo>
                      <a:pt x="11446" y="344"/>
                      <a:pt x="11169" y="416"/>
                      <a:pt x="10786" y="451"/>
                    </a:cubicBezTo>
                    <a:cubicBezTo>
                      <a:pt x="10402" y="496"/>
                      <a:pt x="9992" y="505"/>
                      <a:pt x="9599" y="514"/>
                    </a:cubicBezTo>
                    <a:cubicBezTo>
                      <a:pt x="9189" y="523"/>
                      <a:pt x="8760" y="532"/>
                      <a:pt x="8341" y="585"/>
                    </a:cubicBezTo>
                    <a:cubicBezTo>
                      <a:pt x="6432" y="782"/>
                      <a:pt x="4960" y="1183"/>
                      <a:pt x="3836" y="1799"/>
                    </a:cubicBezTo>
                    <a:cubicBezTo>
                      <a:pt x="2221" y="2682"/>
                      <a:pt x="1401" y="3984"/>
                      <a:pt x="1401" y="5679"/>
                    </a:cubicBezTo>
                    <a:lnTo>
                      <a:pt x="1401" y="7169"/>
                    </a:lnTo>
                    <a:lnTo>
                      <a:pt x="1347" y="7231"/>
                    </a:lnTo>
                    <a:lnTo>
                      <a:pt x="1347" y="10300"/>
                    </a:lnTo>
                    <a:cubicBezTo>
                      <a:pt x="580" y="10434"/>
                      <a:pt x="0" y="11103"/>
                      <a:pt x="0" y="11897"/>
                    </a:cubicBezTo>
                    <a:cubicBezTo>
                      <a:pt x="0" y="12709"/>
                      <a:pt x="589" y="13378"/>
                      <a:pt x="1365" y="13503"/>
                    </a:cubicBezTo>
                    <a:cubicBezTo>
                      <a:pt x="1570" y="16117"/>
                      <a:pt x="3765" y="18186"/>
                      <a:pt x="6432" y="18186"/>
                    </a:cubicBezTo>
                    <a:lnTo>
                      <a:pt x="7030" y="18186"/>
                    </a:lnTo>
                    <a:cubicBezTo>
                      <a:pt x="7030" y="18204"/>
                      <a:pt x="7030" y="18231"/>
                      <a:pt x="7030" y="18258"/>
                    </a:cubicBezTo>
                    <a:cubicBezTo>
                      <a:pt x="7003" y="18267"/>
                      <a:pt x="6967" y="18267"/>
                      <a:pt x="6941" y="18276"/>
                    </a:cubicBezTo>
                    <a:lnTo>
                      <a:pt x="6905" y="18276"/>
                    </a:lnTo>
                    <a:cubicBezTo>
                      <a:pt x="6530" y="18329"/>
                      <a:pt x="6173" y="18472"/>
                      <a:pt x="5870" y="18695"/>
                    </a:cubicBezTo>
                    <a:cubicBezTo>
                      <a:pt x="5272" y="19123"/>
                      <a:pt x="4907" y="19828"/>
                      <a:pt x="4907" y="20568"/>
                    </a:cubicBezTo>
                    <a:lnTo>
                      <a:pt x="4907" y="22468"/>
                    </a:lnTo>
                    <a:cubicBezTo>
                      <a:pt x="4907" y="22656"/>
                      <a:pt x="5058" y="22799"/>
                      <a:pt x="5246" y="22799"/>
                    </a:cubicBezTo>
                    <a:lnTo>
                      <a:pt x="11312" y="22799"/>
                    </a:lnTo>
                    <a:cubicBezTo>
                      <a:pt x="11490" y="22799"/>
                      <a:pt x="11642" y="22656"/>
                      <a:pt x="11642" y="22468"/>
                    </a:cubicBezTo>
                    <a:lnTo>
                      <a:pt x="11642" y="22138"/>
                    </a:lnTo>
                    <a:cubicBezTo>
                      <a:pt x="11642" y="21978"/>
                      <a:pt x="11535" y="21835"/>
                      <a:pt x="11383" y="21799"/>
                    </a:cubicBezTo>
                    <a:cubicBezTo>
                      <a:pt x="11359" y="21794"/>
                      <a:pt x="11335" y="21792"/>
                      <a:pt x="11311" y="21792"/>
                    </a:cubicBezTo>
                    <a:cubicBezTo>
                      <a:pt x="11127" y="21792"/>
                      <a:pt x="10973" y="21940"/>
                      <a:pt x="10973" y="22130"/>
                    </a:cubicBezTo>
                    <a:lnTo>
                      <a:pt x="10973" y="22138"/>
                    </a:lnTo>
                    <a:lnTo>
                      <a:pt x="5576" y="22138"/>
                    </a:lnTo>
                    <a:lnTo>
                      <a:pt x="5576" y="20568"/>
                    </a:lnTo>
                    <a:cubicBezTo>
                      <a:pt x="5576" y="20042"/>
                      <a:pt x="5834" y="19542"/>
                      <a:pt x="6263" y="19230"/>
                    </a:cubicBezTo>
                    <a:cubicBezTo>
                      <a:pt x="6477" y="19079"/>
                      <a:pt x="6726" y="18971"/>
                      <a:pt x="6994" y="18936"/>
                    </a:cubicBezTo>
                    <a:lnTo>
                      <a:pt x="7030" y="18936"/>
                    </a:lnTo>
                    <a:cubicBezTo>
                      <a:pt x="7110" y="18918"/>
                      <a:pt x="7190" y="18909"/>
                      <a:pt x="7271" y="18891"/>
                    </a:cubicBezTo>
                    <a:cubicBezTo>
                      <a:pt x="7440" y="18980"/>
                      <a:pt x="7806" y="19141"/>
                      <a:pt x="8279" y="19141"/>
                    </a:cubicBezTo>
                    <a:cubicBezTo>
                      <a:pt x="8573" y="19141"/>
                      <a:pt x="8912" y="19079"/>
                      <a:pt x="9269" y="18900"/>
                    </a:cubicBezTo>
                    <a:cubicBezTo>
                      <a:pt x="9331" y="18909"/>
                      <a:pt x="9403" y="18918"/>
                      <a:pt x="9483" y="18936"/>
                    </a:cubicBezTo>
                    <a:lnTo>
                      <a:pt x="9519" y="18936"/>
                    </a:lnTo>
                    <a:cubicBezTo>
                      <a:pt x="9777" y="18971"/>
                      <a:pt x="10027" y="19079"/>
                      <a:pt x="10250" y="19230"/>
                    </a:cubicBezTo>
                    <a:cubicBezTo>
                      <a:pt x="10482" y="19400"/>
                      <a:pt x="10678" y="19641"/>
                      <a:pt x="10794" y="19917"/>
                    </a:cubicBezTo>
                    <a:cubicBezTo>
                      <a:pt x="10845" y="20041"/>
                      <a:pt x="10973" y="20117"/>
                      <a:pt x="11105" y="20117"/>
                    </a:cubicBezTo>
                    <a:cubicBezTo>
                      <a:pt x="11136" y="20117"/>
                      <a:pt x="11166" y="20113"/>
                      <a:pt x="11196" y="20104"/>
                    </a:cubicBezTo>
                    <a:cubicBezTo>
                      <a:pt x="11392" y="20051"/>
                      <a:pt x="11490" y="19837"/>
                      <a:pt x="11410" y="19649"/>
                    </a:cubicBezTo>
                    <a:cubicBezTo>
                      <a:pt x="11241" y="19266"/>
                      <a:pt x="10973" y="18936"/>
                      <a:pt x="10634" y="18695"/>
                    </a:cubicBezTo>
                    <a:cubicBezTo>
                      <a:pt x="10331" y="18472"/>
                      <a:pt x="9983" y="18329"/>
                      <a:pt x="9608" y="18276"/>
                    </a:cubicBezTo>
                    <a:lnTo>
                      <a:pt x="9572" y="18276"/>
                    </a:lnTo>
                    <a:cubicBezTo>
                      <a:pt x="9546" y="18267"/>
                      <a:pt x="9510" y="18267"/>
                      <a:pt x="9483" y="18258"/>
                    </a:cubicBezTo>
                    <a:cubicBezTo>
                      <a:pt x="9483" y="18231"/>
                      <a:pt x="9483" y="18204"/>
                      <a:pt x="9483" y="18186"/>
                    </a:cubicBezTo>
                    <a:lnTo>
                      <a:pt x="10081" y="18186"/>
                    </a:lnTo>
                    <a:cubicBezTo>
                      <a:pt x="12775" y="18186"/>
                      <a:pt x="14987" y="16063"/>
                      <a:pt x="15139" y="13405"/>
                    </a:cubicBezTo>
                    <a:cubicBezTo>
                      <a:pt x="15469" y="13342"/>
                      <a:pt x="15772" y="13182"/>
                      <a:pt x="15995" y="12941"/>
                    </a:cubicBezTo>
                    <a:cubicBezTo>
                      <a:pt x="16263" y="12655"/>
                      <a:pt x="16406" y="12290"/>
                      <a:pt x="16406" y="11906"/>
                    </a:cubicBezTo>
                    <a:cubicBezTo>
                      <a:pt x="16406" y="11157"/>
                      <a:pt x="15862" y="10532"/>
                      <a:pt x="15148" y="10407"/>
                    </a:cubicBezTo>
                    <a:lnTo>
                      <a:pt x="15148" y="6937"/>
                    </a:lnTo>
                    <a:lnTo>
                      <a:pt x="15201" y="6875"/>
                    </a:lnTo>
                    <a:lnTo>
                      <a:pt x="15201" y="5679"/>
                    </a:lnTo>
                    <a:cubicBezTo>
                      <a:pt x="15201" y="4528"/>
                      <a:pt x="14746" y="3386"/>
                      <a:pt x="13953" y="2557"/>
                    </a:cubicBezTo>
                    <a:cubicBezTo>
                      <a:pt x="13863" y="2459"/>
                      <a:pt x="13765" y="2369"/>
                      <a:pt x="13676" y="2289"/>
                    </a:cubicBezTo>
                    <a:cubicBezTo>
                      <a:pt x="13506" y="2138"/>
                      <a:pt x="13346" y="1995"/>
                      <a:pt x="13248" y="1825"/>
                    </a:cubicBezTo>
                    <a:cubicBezTo>
                      <a:pt x="13185" y="1727"/>
                      <a:pt x="13150" y="1629"/>
                      <a:pt x="13141" y="1522"/>
                    </a:cubicBezTo>
                    <a:cubicBezTo>
                      <a:pt x="13132" y="1424"/>
                      <a:pt x="13141" y="1326"/>
                      <a:pt x="13150" y="1219"/>
                    </a:cubicBezTo>
                    <a:cubicBezTo>
                      <a:pt x="13176" y="942"/>
                      <a:pt x="13212" y="603"/>
                      <a:pt x="12944" y="255"/>
                    </a:cubicBezTo>
                    <a:cubicBezTo>
                      <a:pt x="12787" y="64"/>
                      <a:pt x="12606" y="1"/>
                      <a:pt x="124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17"/>
              <p:cNvSpPr/>
              <p:nvPr/>
            </p:nvSpPr>
            <p:spPr>
              <a:xfrm>
                <a:off x="2146325" y="1747375"/>
                <a:ext cx="45300" cy="16750"/>
              </a:xfrm>
              <a:custGeom>
                <a:rect b="b" l="l" r="r" t="t"/>
                <a:pathLst>
                  <a:path extrusionOk="0" h="670" w="1812">
                    <a:moveTo>
                      <a:pt x="384" y="0"/>
                    </a:moveTo>
                    <a:cubicBezTo>
                      <a:pt x="223" y="0"/>
                      <a:pt x="81" y="107"/>
                      <a:pt x="45" y="259"/>
                    </a:cubicBezTo>
                    <a:cubicBezTo>
                      <a:pt x="0" y="473"/>
                      <a:pt x="161" y="669"/>
                      <a:pt x="375" y="669"/>
                    </a:cubicBezTo>
                    <a:lnTo>
                      <a:pt x="1428" y="669"/>
                    </a:lnTo>
                    <a:cubicBezTo>
                      <a:pt x="1588" y="669"/>
                      <a:pt x="1731" y="562"/>
                      <a:pt x="1767" y="402"/>
                    </a:cubicBezTo>
                    <a:cubicBezTo>
                      <a:pt x="1811" y="188"/>
                      <a:pt x="1651" y="0"/>
                      <a:pt x="143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96" name="Google Shape;296;p17"/>
          <p:cNvGrpSpPr/>
          <p:nvPr/>
        </p:nvGrpSpPr>
        <p:grpSpPr>
          <a:xfrm>
            <a:off x="7772823" y="1786305"/>
            <a:ext cx="512400" cy="607448"/>
            <a:chOff x="7772823" y="1786302"/>
            <a:chExt cx="512400" cy="607448"/>
          </a:xfrm>
        </p:grpSpPr>
        <p:sp>
          <p:nvSpPr>
            <p:cNvPr id="196" name="Google Shape;196;p17"/>
            <p:cNvSpPr txBox="1"/>
            <p:nvPr/>
          </p:nvSpPr>
          <p:spPr>
            <a:xfrm>
              <a:off x="7772823" y="2189150"/>
              <a:ext cx="5124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Steven</a:t>
              </a:r>
              <a:endParaRPr sz="700">
                <a:solidFill>
                  <a:schemeClr val="accent4"/>
                </a:solidFill>
                <a:latin typeface="Quicksand SemiBold"/>
                <a:ea typeface="Quicksand SemiBold"/>
                <a:cs typeface="Quicksand SemiBold"/>
                <a:sym typeface="Quicksand SemiBold"/>
              </a:endParaRPr>
            </a:p>
          </p:txBody>
        </p:sp>
        <p:grpSp>
          <p:nvGrpSpPr>
            <p:cNvPr id="297" name="Google Shape;297;p17"/>
            <p:cNvGrpSpPr/>
            <p:nvPr/>
          </p:nvGrpSpPr>
          <p:grpSpPr>
            <a:xfrm>
              <a:off x="7789103" y="1786302"/>
              <a:ext cx="479400" cy="479400"/>
              <a:chOff x="8564591" y="3146677"/>
              <a:chExt cx="479400" cy="479400"/>
            </a:xfrm>
          </p:grpSpPr>
          <p:sp>
            <p:nvSpPr>
              <p:cNvPr id="298" name="Google Shape;298;p17"/>
              <p:cNvSpPr/>
              <p:nvPr/>
            </p:nvSpPr>
            <p:spPr>
              <a:xfrm>
                <a:off x="8564591" y="3146677"/>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299" name="Google Shape;299;p17"/>
              <p:cNvGrpSpPr/>
              <p:nvPr/>
            </p:nvGrpSpPr>
            <p:grpSpPr>
              <a:xfrm>
                <a:off x="8629407" y="3203358"/>
                <a:ext cx="349767" cy="422719"/>
                <a:chOff x="5759869" y="2838277"/>
                <a:chExt cx="415203" cy="501744"/>
              </a:xfrm>
            </p:grpSpPr>
            <p:sp>
              <p:nvSpPr>
                <p:cNvPr id="300" name="Google Shape;300;p17"/>
                <p:cNvSpPr/>
                <p:nvPr/>
              </p:nvSpPr>
              <p:spPr>
                <a:xfrm>
                  <a:off x="5799542" y="2957626"/>
                  <a:ext cx="320340" cy="375136"/>
                </a:xfrm>
                <a:custGeom>
                  <a:rect b="b" l="l" r="r" t="t"/>
                  <a:pathLst>
                    <a:path extrusionOk="0" h="17040" w="14551">
                      <a:moveTo>
                        <a:pt x="14542" y="1"/>
                      </a:moveTo>
                      <a:lnTo>
                        <a:pt x="1410" y="10"/>
                      </a:lnTo>
                      <a:lnTo>
                        <a:pt x="1410" y="5184"/>
                      </a:lnTo>
                      <a:lnTo>
                        <a:pt x="1312" y="5184"/>
                      </a:lnTo>
                      <a:cubicBezTo>
                        <a:pt x="590" y="5184"/>
                        <a:pt x="1" y="5764"/>
                        <a:pt x="1" y="6486"/>
                      </a:cubicBezTo>
                      <a:cubicBezTo>
                        <a:pt x="1" y="7209"/>
                        <a:pt x="590" y="7798"/>
                        <a:pt x="1312" y="7798"/>
                      </a:cubicBezTo>
                      <a:lnTo>
                        <a:pt x="1428" y="7798"/>
                      </a:lnTo>
                      <a:cubicBezTo>
                        <a:pt x="1535" y="10305"/>
                        <a:pt x="3605" y="12303"/>
                        <a:pt x="6147" y="12303"/>
                      </a:cubicBezTo>
                      <a:lnTo>
                        <a:pt x="7030" y="12303"/>
                      </a:lnTo>
                      <a:cubicBezTo>
                        <a:pt x="7030" y="12535"/>
                        <a:pt x="7030" y="12704"/>
                        <a:pt x="7030" y="12704"/>
                      </a:cubicBezTo>
                      <a:cubicBezTo>
                        <a:pt x="7030" y="13132"/>
                        <a:pt x="7030" y="13124"/>
                        <a:pt x="6620" y="13186"/>
                      </a:cubicBezTo>
                      <a:cubicBezTo>
                        <a:pt x="6299" y="13231"/>
                        <a:pt x="5996" y="13347"/>
                        <a:pt x="5737" y="13534"/>
                      </a:cubicBezTo>
                      <a:cubicBezTo>
                        <a:pt x="5228" y="13909"/>
                        <a:pt x="4916" y="14515"/>
                        <a:pt x="4916" y="15140"/>
                      </a:cubicBezTo>
                      <a:lnTo>
                        <a:pt x="4916" y="17040"/>
                      </a:lnTo>
                      <a:lnTo>
                        <a:pt x="10929" y="17031"/>
                      </a:lnTo>
                      <a:lnTo>
                        <a:pt x="10929" y="15140"/>
                      </a:lnTo>
                      <a:cubicBezTo>
                        <a:pt x="10929" y="14506"/>
                        <a:pt x="10617" y="13900"/>
                        <a:pt x="10108" y="13534"/>
                      </a:cubicBezTo>
                      <a:cubicBezTo>
                        <a:pt x="9850" y="13347"/>
                        <a:pt x="9546" y="13222"/>
                        <a:pt x="9225" y="13186"/>
                      </a:cubicBezTo>
                      <a:cubicBezTo>
                        <a:pt x="8815" y="13124"/>
                        <a:pt x="8815" y="13132"/>
                        <a:pt x="8815" y="12704"/>
                      </a:cubicBezTo>
                      <a:cubicBezTo>
                        <a:pt x="8815" y="12704"/>
                        <a:pt x="8815" y="12535"/>
                        <a:pt x="8815" y="12303"/>
                      </a:cubicBezTo>
                      <a:lnTo>
                        <a:pt x="9805" y="12303"/>
                      </a:lnTo>
                      <a:cubicBezTo>
                        <a:pt x="12428" y="12303"/>
                        <a:pt x="14551" y="10180"/>
                        <a:pt x="14551" y="7557"/>
                      </a:cubicBezTo>
                      <a:lnTo>
                        <a:pt x="1454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17"/>
                <p:cNvSpPr/>
                <p:nvPr/>
              </p:nvSpPr>
              <p:spPr>
                <a:xfrm>
                  <a:off x="5973359" y="2957626"/>
                  <a:ext cx="177177" cy="270851"/>
                </a:xfrm>
                <a:custGeom>
                  <a:rect b="b" l="l" r="r" t="t"/>
                  <a:pathLst>
                    <a:path extrusionOk="0" h="12303" w="8048">
                      <a:moveTo>
                        <a:pt x="4756" y="1"/>
                      </a:moveTo>
                      <a:lnTo>
                        <a:pt x="4765" y="7530"/>
                      </a:lnTo>
                      <a:cubicBezTo>
                        <a:pt x="4765" y="10171"/>
                        <a:pt x="2633" y="12303"/>
                        <a:pt x="1" y="12303"/>
                      </a:cubicBezTo>
                      <a:lnTo>
                        <a:pt x="1883" y="12303"/>
                      </a:lnTo>
                      <a:cubicBezTo>
                        <a:pt x="4444" y="12303"/>
                        <a:pt x="6540" y="10278"/>
                        <a:pt x="6647" y="7744"/>
                      </a:cubicBezTo>
                      <a:lnTo>
                        <a:pt x="6736" y="7744"/>
                      </a:lnTo>
                      <a:cubicBezTo>
                        <a:pt x="7120" y="7744"/>
                        <a:pt x="7459" y="7575"/>
                        <a:pt x="7700" y="7316"/>
                      </a:cubicBezTo>
                      <a:cubicBezTo>
                        <a:pt x="7914" y="7084"/>
                        <a:pt x="8048" y="6772"/>
                        <a:pt x="8048" y="6433"/>
                      </a:cubicBezTo>
                      <a:cubicBezTo>
                        <a:pt x="8048" y="5710"/>
                        <a:pt x="7459" y="5121"/>
                        <a:pt x="6736" y="5121"/>
                      </a:cubicBezTo>
                      <a:lnTo>
                        <a:pt x="6656" y="5121"/>
                      </a:lnTo>
                      <a:lnTo>
                        <a:pt x="664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17"/>
                <p:cNvSpPr/>
                <p:nvPr/>
              </p:nvSpPr>
              <p:spPr>
                <a:xfrm>
                  <a:off x="5770481" y="2845410"/>
                  <a:ext cx="397327" cy="203375"/>
                </a:xfrm>
                <a:custGeom>
                  <a:rect b="b" l="l" r="r" t="t"/>
                  <a:pathLst>
                    <a:path extrusionOk="0" h="9238" w="18048">
                      <a:moveTo>
                        <a:pt x="8836" y="1"/>
                      </a:moveTo>
                      <a:cubicBezTo>
                        <a:pt x="5743" y="1"/>
                        <a:pt x="4006" y="1591"/>
                        <a:pt x="3328" y="2386"/>
                      </a:cubicBezTo>
                      <a:cubicBezTo>
                        <a:pt x="2811" y="2992"/>
                        <a:pt x="2240" y="3537"/>
                        <a:pt x="1597" y="4009"/>
                      </a:cubicBezTo>
                      <a:cubicBezTo>
                        <a:pt x="1000" y="4447"/>
                        <a:pt x="464" y="4768"/>
                        <a:pt x="152" y="4946"/>
                      </a:cubicBezTo>
                      <a:cubicBezTo>
                        <a:pt x="9" y="5026"/>
                        <a:pt x="0" y="5223"/>
                        <a:pt x="125" y="5321"/>
                      </a:cubicBezTo>
                      <a:cubicBezTo>
                        <a:pt x="2217" y="6920"/>
                        <a:pt x="5173" y="7374"/>
                        <a:pt x="7855" y="7374"/>
                      </a:cubicBezTo>
                      <a:cubicBezTo>
                        <a:pt x="11385" y="7374"/>
                        <a:pt x="14443" y="6588"/>
                        <a:pt x="14444" y="6588"/>
                      </a:cubicBezTo>
                      <a:lnTo>
                        <a:pt x="14444" y="6588"/>
                      </a:lnTo>
                      <a:cubicBezTo>
                        <a:pt x="14265" y="7658"/>
                        <a:pt x="15862" y="9237"/>
                        <a:pt x="15862" y="9237"/>
                      </a:cubicBezTo>
                      <a:cubicBezTo>
                        <a:pt x="17780" y="7774"/>
                        <a:pt x="18039" y="5660"/>
                        <a:pt x="18039" y="4661"/>
                      </a:cubicBezTo>
                      <a:cubicBezTo>
                        <a:pt x="18048" y="4090"/>
                        <a:pt x="17905" y="3528"/>
                        <a:pt x="17619" y="3037"/>
                      </a:cubicBezTo>
                      <a:cubicBezTo>
                        <a:pt x="16535" y="1198"/>
                        <a:pt x="13983" y="1173"/>
                        <a:pt x="13843" y="1173"/>
                      </a:cubicBezTo>
                      <a:cubicBezTo>
                        <a:pt x="13839" y="1173"/>
                        <a:pt x="13837" y="1173"/>
                        <a:pt x="13837" y="1173"/>
                      </a:cubicBezTo>
                      <a:cubicBezTo>
                        <a:pt x="11880" y="320"/>
                        <a:pt x="10222" y="1"/>
                        <a:pt x="883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17"/>
                <p:cNvSpPr/>
                <p:nvPr/>
              </p:nvSpPr>
              <p:spPr>
                <a:xfrm>
                  <a:off x="5902269" y="2845410"/>
                  <a:ext cx="265545" cy="203375"/>
                </a:xfrm>
                <a:custGeom>
                  <a:rect b="b" l="l" r="r" t="t"/>
                  <a:pathLst>
                    <a:path extrusionOk="0" h="9238" w="12062">
                      <a:moveTo>
                        <a:pt x="2848" y="1"/>
                      </a:moveTo>
                      <a:cubicBezTo>
                        <a:pt x="1727" y="1"/>
                        <a:pt x="782" y="209"/>
                        <a:pt x="0" y="512"/>
                      </a:cubicBezTo>
                      <a:cubicBezTo>
                        <a:pt x="156" y="504"/>
                        <a:pt x="316" y="500"/>
                        <a:pt x="479" y="500"/>
                      </a:cubicBezTo>
                      <a:cubicBezTo>
                        <a:pt x="1868" y="500"/>
                        <a:pt x="3531" y="818"/>
                        <a:pt x="5487" y="1672"/>
                      </a:cubicBezTo>
                      <a:cubicBezTo>
                        <a:pt x="5487" y="1672"/>
                        <a:pt x="5489" y="1672"/>
                        <a:pt x="5493" y="1672"/>
                      </a:cubicBezTo>
                      <a:cubicBezTo>
                        <a:pt x="5654" y="1672"/>
                        <a:pt x="9087" y="1706"/>
                        <a:pt x="9671" y="4598"/>
                      </a:cubicBezTo>
                      <a:cubicBezTo>
                        <a:pt x="9671" y="4598"/>
                        <a:pt x="9912" y="6373"/>
                        <a:pt x="8948" y="8095"/>
                      </a:cubicBezTo>
                      <a:cubicBezTo>
                        <a:pt x="9368" y="8729"/>
                        <a:pt x="9876" y="9237"/>
                        <a:pt x="9876" y="9237"/>
                      </a:cubicBezTo>
                      <a:cubicBezTo>
                        <a:pt x="11794" y="7774"/>
                        <a:pt x="12053" y="5660"/>
                        <a:pt x="12053" y="4661"/>
                      </a:cubicBezTo>
                      <a:cubicBezTo>
                        <a:pt x="12062" y="4090"/>
                        <a:pt x="11919" y="3528"/>
                        <a:pt x="11633" y="3037"/>
                      </a:cubicBezTo>
                      <a:cubicBezTo>
                        <a:pt x="10549" y="1198"/>
                        <a:pt x="7997" y="1173"/>
                        <a:pt x="7857" y="1173"/>
                      </a:cubicBezTo>
                      <a:cubicBezTo>
                        <a:pt x="7853" y="1173"/>
                        <a:pt x="7851" y="1173"/>
                        <a:pt x="7851" y="1173"/>
                      </a:cubicBezTo>
                      <a:cubicBezTo>
                        <a:pt x="5893" y="319"/>
                        <a:pt x="4235" y="1"/>
                        <a:pt x="284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17"/>
                <p:cNvSpPr/>
                <p:nvPr/>
              </p:nvSpPr>
              <p:spPr>
                <a:xfrm>
                  <a:off x="5907773" y="3245948"/>
                  <a:ext cx="132971" cy="86827"/>
                </a:xfrm>
                <a:custGeom>
                  <a:rect b="b" l="l" r="r" t="t"/>
                  <a:pathLst>
                    <a:path extrusionOk="0" h="3944" w="6040">
                      <a:moveTo>
                        <a:pt x="2034" y="1"/>
                      </a:moveTo>
                      <a:cubicBezTo>
                        <a:pt x="1981" y="36"/>
                        <a:pt x="1874" y="45"/>
                        <a:pt x="1713" y="72"/>
                      </a:cubicBezTo>
                      <a:cubicBezTo>
                        <a:pt x="1597" y="90"/>
                        <a:pt x="1481" y="117"/>
                        <a:pt x="1374" y="152"/>
                      </a:cubicBezTo>
                      <a:cubicBezTo>
                        <a:pt x="1178" y="215"/>
                        <a:pt x="990" y="304"/>
                        <a:pt x="830" y="429"/>
                      </a:cubicBezTo>
                      <a:cubicBezTo>
                        <a:pt x="312" y="795"/>
                        <a:pt x="0" y="2106"/>
                        <a:pt x="0" y="2106"/>
                      </a:cubicBezTo>
                      <a:lnTo>
                        <a:pt x="1445" y="2106"/>
                      </a:lnTo>
                      <a:lnTo>
                        <a:pt x="1445" y="3944"/>
                      </a:lnTo>
                      <a:lnTo>
                        <a:pt x="4568" y="3935"/>
                      </a:lnTo>
                      <a:lnTo>
                        <a:pt x="4568" y="2053"/>
                      </a:lnTo>
                      <a:lnTo>
                        <a:pt x="6040" y="2053"/>
                      </a:lnTo>
                      <a:cubicBezTo>
                        <a:pt x="6040" y="1401"/>
                        <a:pt x="5728" y="795"/>
                        <a:pt x="5210" y="429"/>
                      </a:cubicBezTo>
                      <a:cubicBezTo>
                        <a:pt x="5050" y="304"/>
                        <a:pt x="4862" y="215"/>
                        <a:pt x="4666" y="152"/>
                      </a:cubicBezTo>
                      <a:cubicBezTo>
                        <a:pt x="4559" y="117"/>
                        <a:pt x="4443" y="90"/>
                        <a:pt x="4327" y="72"/>
                      </a:cubicBezTo>
                      <a:cubicBezTo>
                        <a:pt x="4166" y="45"/>
                        <a:pt x="4059" y="36"/>
                        <a:pt x="4006" y="1"/>
                      </a:cubicBezTo>
                      <a:lnTo>
                        <a:pt x="3925" y="19"/>
                      </a:lnTo>
                      <a:lnTo>
                        <a:pt x="3720" y="135"/>
                      </a:lnTo>
                      <a:cubicBezTo>
                        <a:pt x="3504" y="254"/>
                        <a:pt x="3263" y="314"/>
                        <a:pt x="3022" y="314"/>
                      </a:cubicBezTo>
                      <a:cubicBezTo>
                        <a:pt x="2777" y="314"/>
                        <a:pt x="2531" y="252"/>
                        <a:pt x="2311" y="126"/>
                      </a:cubicBezTo>
                      <a:lnTo>
                        <a:pt x="2114" y="19"/>
                      </a:lnTo>
                      <a:lnTo>
                        <a:pt x="203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17"/>
                <p:cNvSpPr/>
                <p:nvPr/>
              </p:nvSpPr>
              <p:spPr>
                <a:xfrm>
                  <a:off x="5759869" y="2838277"/>
                  <a:ext cx="415203" cy="501744"/>
                </a:xfrm>
                <a:custGeom>
                  <a:rect b="b" l="l" r="r" t="t"/>
                  <a:pathLst>
                    <a:path extrusionOk="0" h="22791" w="18860">
                      <a:moveTo>
                        <a:pt x="16683" y="10953"/>
                      </a:moveTo>
                      <a:cubicBezTo>
                        <a:pt x="17084" y="11060"/>
                        <a:pt x="17388" y="11435"/>
                        <a:pt x="17388" y="11872"/>
                      </a:cubicBezTo>
                      <a:cubicBezTo>
                        <a:pt x="17388" y="12121"/>
                        <a:pt x="17299" y="12353"/>
                        <a:pt x="17129" y="12532"/>
                      </a:cubicBezTo>
                      <a:cubicBezTo>
                        <a:pt x="17004" y="12666"/>
                        <a:pt x="16853" y="12755"/>
                        <a:pt x="16683" y="12799"/>
                      </a:cubicBezTo>
                      <a:lnTo>
                        <a:pt x="16683" y="10953"/>
                      </a:lnTo>
                      <a:close/>
                      <a:moveTo>
                        <a:pt x="2873" y="10962"/>
                      </a:moveTo>
                      <a:lnTo>
                        <a:pt x="2882" y="12808"/>
                      </a:lnTo>
                      <a:cubicBezTo>
                        <a:pt x="2472" y="12701"/>
                        <a:pt x="2177" y="12327"/>
                        <a:pt x="2177" y="11881"/>
                      </a:cubicBezTo>
                      <a:cubicBezTo>
                        <a:pt x="2177" y="11443"/>
                        <a:pt x="2472" y="11069"/>
                        <a:pt x="2873" y="10962"/>
                      </a:cubicBezTo>
                      <a:close/>
                      <a:moveTo>
                        <a:pt x="10296" y="18170"/>
                      </a:moveTo>
                      <a:cubicBezTo>
                        <a:pt x="10296" y="18241"/>
                        <a:pt x="10296" y="18304"/>
                        <a:pt x="10304" y="18357"/>
                      </a:cubicBezTo>
                      <a:cubicBezTo>
                        <a:pt x="10106" y="18433"/>
                        <a:pt x="9918" y="18461"/>
                        <a:pt x="9751" y="18461"/>
                      </a:cubicBezTo>
                      <a:cubicBezTo>
                        <a:pt x="9506" y="18461"/>
                        <a:pt x="9304" y="18401"/>
                        <a:pt x="9171" y="18348"/>
                      </a:cubicBezTo>
                      <a:cubicBezTo>
                        <a:pt x="9180" y="18295"/>
                        <a:pt x="9180" y="18232"/>
                        <a:pt x="9180" y="18170"/>
                      </a:cubicBezTo>
                      <a:close/>
                      <a:moveTo>
                        <a:pt x="7833" y="20953"/>
                      </a:moveTo>
                      <a:lnTo>
                        <a:pt x="7833" y="22122"/>
                      </a:lnTo>
                      <a:lnTo>
                        <a:pt x="7048" y="22122"/>
                      </a:lnTo>
                      <a:lnTo>
                        <a:pt x="7048" y="20953"/>
                      </a:lnTo>
                      <a:close/>
                      <a:moveTo>
                        <a:pt x="10751" y="18875"/>
                      </a:moveTo>
                      <a:cubicBezTo>
                        <a:pt x="10822" y="18892"/>
                        <a:pt x="10893" y="18901"/>
                        <a:pt x="10965" y="18910"/>
                      </a:cubicBezTo>
                      <a:lnTo>
                        <a:pt x="11000" y="18919"/>
                      </a:lnTo>
                      <a:cubicBezTo>
                        <a:pt x="11268" y="18955"/>
                        <a:pt x="11518" y="19053"/>
                        <a:pt x="11732" y="19214"/>
                      </a:cubicBezTo>
                      <a:cubicBezTo>
                        <a:pt x="12071" y="19455"/>
                        <a:pt x="12383" y="20231"/>
                        <a:pt x="12383" y="20231"/>
                      </a:cubicBezTo>
                      <a:lnTo>
                        <a:pt x="11286" y="20231"/>
                      </a:lnTo>
                      <a:cubicBezTo>
                        <a:pt x="11098" y="20231"/>
                        <a:pt x="10947" y="20382"/>
                        <a:pt x="10947" y="20561"/>
                      </a:cubicBezTo>
                      <a:lnTo>
                        <a:pt x="10947" y="22122"/>
                      </a:lnTo>
                      <a:lnTo>
                        <a:pt x="8502" y="22122"/>
                      </a:lnTo>
                      <a:lnTo>
                        <a:pt x="8502" y="20632"/>
                      </a:lnTo>
                      <a:cubicBezTo>
                        <a:pt x="8502" y="20632"/>
                        <a:pt x="8369" y="20293"/>
                        <a:pt x="8190" y="20284"/>
                      </a:cubicBezTo>
                      <a:lnTo>
                        <a:pt x="7075" y="20284"/>
                      </a:lnTo>
                      <a:cubicBezTo>
                        <a:pt x="7146" y="19865"/>
                        <a:pt x="7387" y="19472"/>
                        <a:pt x="7744" y="19214"/>
                      </a:cubicBezTo>
                      <a:cubicBezTo>
                        <a:pt x="7958" y="19062"/>
                        <a:pt x="8208" y="18955"/>
                        <a:pt x="8476" y="18919"/>
                      </a:cubicBezTo>
                      <a:lnTo>
                        <a:pt x="8511" y="18919"/>
                      </a:lnTo>
                      <a:cubicBezTo>
                        <a:pt x="8601" y="18901"/>
                        <a:pt x="8681" y="18892"/>
                        <a:pt x="8752" y="18875"/>
                      </a:cubicBezTo>
                      <a:cubicBezTo>
                        <a:pt x="8922" y="18964"/>
                        <a:pt x="9287" y="19124"/>
                        <a:pt x="9760" y="19124"/>
                      </a:cubicBezTo>
                      <a:cubicBezTo>
                        <a:pt x="10064" y="19124"/>
                        <a:pt x="10394" y="19062"/>
                        <a:pt x="10751" y="18875"/>
                      </a:cubicBezTo>
                      <a:close/>
                      <a:moveTo>
                        <a:pt x="12401" y="20900"/>
                      </a:moveTo>
                      <a:lnTo>
                        <a:pt x="12401" y="22122"/>
                      </a:lnTo>
                      <a:lnTo>
                        <a:pt x="11616" y="22122"/>
                      </a:lnTo>
                      <a:lnTo>
                        <a:pt x="11616" y="20900"/>
                      </a:lnTo>
                      <a:close/>
                      <a:moveTo>
                        <a:pt x="9318" y="0"/>
                      </a:moveTo>
                      <a:cubicBezTo>
                        <a:pt x="8496" y="0"/>
                        <a:pt x="7712" y="110"/>
                        <a:pt x="6968" y="328"/>
                      </a:cubicBezTo>
                      <a:cubicBezTo>
                        <a:pt x="5157" y="863"/>
                        <a:pt x="4051" y="1925"/>
                        <a:pt x="3560" y="2514"/>
                      </a:cubicBezTo>
                      <a:cubicBezTo>
                        <a:pt x="3043" y="3120"/>
                        <a:pt x="2481" y="3646"/>
                        <a:pt x="1883" y="4084"/>
                      </a:cubicBezTo>
                      <a:cubicBezTo>
                        <a:pt x="973" y="4753"/>
                        <a:pt x="206" y="5154"/>
                        <a:pt x="197" y="5154"/>
                      </a:cubicBezTo>
                      <a:cubicBezTo>
                        <a:pt x="99" y="5208"/>
                        <a:pt x="27" y="5306"/>
                        <a:pt x="19" y="5413"/>
                      </a:cubicBezTo>
                      <a:cubicBezTo>
                        <a:pt x="1" y="5520"/>
                        <a:pt x="45" y="5636"/>
                        <a:pt x="134" y="5707"/>
                      </a:cubicBezTo>
                      <a:cubicBezTo>
                        <a:pt x="884" y="6341"/>
                        <a:pt x="1803" y="6849"/>
                        <a:pt x="2873" y="7233"/>
                      </a:cubicBezTo>
                      <a:lnTo>
                        <a:pt x="2882" y="7697"/>
                      </a:lnTo>
                      <a:cubicBezTo>
                        <a:pt x="2882" y="7848"/>
                        <a:pt x="2980" y="7991"/>
                        <a:pt x="3141" y="8027"/>
                      </a:cubicBezTo>
                      <a:cubicBezTo>
                        <a:pt x="3165" y="8032"/>
                        <a:pt x="3189" y="8034"/>
                        <a:pt x="3213" y="8034"/>
                      </a:cubicBezTo>
                      <a:cubicBezTo>
                        <a:pt x="3395" y="8034"/>
                        <a:pt x="3542" y="7887"/>
                        <a:pt x="3542" y="7706"/>
                      </a:cubicBezTo>
                      <a:lnTo>
                        <a:pt x="3542" y="7447"/>
                      </a:lnTo>
                      <a:cubicBezTo>
                        <a:pt x="3872" y="7545"/>
                        <a:pt x="4211" y="7625"/>
                        <a:pt x="4559" y="7697"/>
                      </a:cubicBezTo>
                      <a:cubicBezTo>
                        <a:pt x="5699" y="7930"/>
                        <a:pt x="6962" y="8051"/>
                        <a:pt x="8336" y="8051"/>
                      </a:cubicBezTo>
                      <a:cubicBezTo>
                        <a:pt x="8693" y="8051"/>
                        <a:pt x="9058" y="8043"/>
                        <a:pt x="9430" y="8027"/>
                      </a:cubicBezTo>
                      <a:cubicBezTo>
                        <a:pt x="11785" y="7929"/>
                        <a:pt x="13766" y="7536"/>
                        <a:pt x="14595" y="7349"/>
                      </a:cubicBezTo>
                      <a:cubicBezTo>
                        <a:pt x="14747" y="8321"/>
                        <a:pt x="15684" y="9374"/>
                        <a:pt x="16014" y="9713"/>
                      </a:cubicBezTo>
                      <a:lnTo>
                        <a:pt x="16014" y="12978"/>
                      </a:lnTo>
                      <a:cubicBezTo>
                        <a:pt x="16014" y="15413"/>
                        <a:pt x="14042" y="17394"/>
                        <a:pt x="11616" y="17394"/>
                      </a:cubicBezTo>
                      <a:lnTo>
                        <a:pt x="7949" y="17394"/>
                      </a:lnTo>
                      <a:cubicBezTo>
                        <a:pt x="5523" y="17394"/>
                        <a:pt x="3551" y="15422"/>
                        <a:pt x="3542" y="12996"/>
                      </a:cubicBezTo>
                      <a:lnTo>
                        <a:pt x="3542" y="10043"/>
                      </a:lnTo>
                      <a:cubicBezTo>
                        <a:pt x="3542" y="9864"/>
                        <a:pt x="3391" y="9713"/>
                        <a:pt x="3212" y="9713"/>
                      </a:cubicBezTo>
                      <a:cubicBezTo>
                        <a:pt x="3025" y="9713"/>
                        <a:pt x="2873" y="9864"/>
                        <a:pt x="2873" y="10043"/>
                      </a:cubicBezTo>
                      <a:lnTo>
                        <a:pt x="2882" y="10302"/>
                      </a:lnTo>
                      <a:cubicBezTo>
                        <a:pt x="2088" y="10418"/>
                        <a:pt x="1482" y="11096"/>
                        <a:pt x="1482" y="11916"/>
                      </a:cubicBezTo>
                      <a:cubicBezTo>
                        <a:pt x="1482" y="12737"/>
                        <a:pt x="2106" y="13424"/>
                        <a:pt x="2909" y="13522"/>
                      </a:cubicBezTo>
                      <a:cubicBezTo>
                        <a:pt x="3177" y="16073"/>
                        <a:pt x="5335" y="18063"/>
                        <a:pt x="7949" y="18063"/>
                      </a:cubicBezTo>
                      <a:lnTo>
                        <a:pt x="8502" y="18063"/>
                      </a:lnTo>
                      <a:lnTo>
                        <a:pt x="8502" y="18125"/>
                      </a:lnTo>
                      <a:cubicBezTo>
                        <a:pt x="8502" y="18170"/>
                        <a:pt x="8502" y="18214"/>
                        <a:pt x="8502" y="18259"/>
                      </a:cubicBezTo>
                      <a:cubicBezTo>
                        <a:pt x="8467" y="18259"/>
                        <a:pt x="8440" y="18268"/>
                        <a:pt x="8404" y="18268"/>
                      </a:cubicBezTo>
                      <a:lnTo>
                        <a:pt x="8369" y="18277"/>
                      </a:lnTo>
                      <a:cubicBezTo>
                        <a:pt x="8003" y="18330"/>
                        <a:pt x="7646" y="18473"/>
                        <a:pt x="7343" y="18687"/>
                      </a:cubicBezTo>
                      <a:cubicBezTo>
                        <a:pt x="6745" y="19124"/>
                        <a:pt x="6388" y="19820"/>
                        <a:pt x="6388" y="20570"/>
                      </a:cubicBezTo>
                      <a:lnTo>
                        <a:pt x="6388" y="22461"/>
                      </a:lnTo>
                      <a:cubicBezTo>
                        <a:pt x="6388" y="22639"/>
                        <a:pt x="6531" y="22791"/>
                        <a:pt x="6718" y="22791"/>
                      </a:cubicBezTo>
                      <a:lnTo>
                        <a:pt x="12731" y="22791"/>
                      </a:lnTo>
                      <a:cubicBezTo>
                        <a:pt x="12918" y="22791"/>
                        <a:pt x="13061" y="22639"/>
                        <a:pt x="13061" y="22452"/>
                      </a:cubicBezTo>
                      <a:lnTo>
                        <a:pt x="13061" y="20561"/>
                      </a:lnTo>
                      <a:cubicBezTo>
                        <a:pt x="13061" y="19820"/>
                        <a:pt x="12704" y="19124"/>
                        <a:pt x="12107" y="18687"/>
                      </a:cubicBezTo>
                      <a:cubicBezTo>
                        <a:pt x="11803" y="18473"/>
                        <a:pt x="11446" y="18330"/>
                        <a:pt x="11081" y="18277"/>
                      </a:cubicBezTo>
                      <a:lnTo>
                        <a:pt x="11045" y="18268"/>
                      </a:lnTo>
                      <a:cubicBezTo>
                        <a:pt x="11009" y="18268"/>
                        <a:pt x="10982" y="18259"/>
                        <a:pt x="10947" y="18259"/>
                      </a:cubicBezTo>
                      <a:cubicBezTo>
                        <a:pt x="10947" y="18214"/>
                        <a:pt x="10947" y="18170"/>
                        <a:pt x="10947" y="18125"/>
                      </a:cubicBezTo>
                      <a:lnTo>
                        <a:pt x="10947" y="18063"/>
                      </a:lnTo>
                      <a:lnTo>
                        <a:pt x="11616" y="18063"/>
                      </a:lnTo>
                      <a:cubicBezTo>
                        <a:pt x="14230" y="18063"/>
                        <a:pt x="16398" y="16056"/>
                        <a:pt x="16656" y="13504"/>
                      </a:cubicBezTo>
                      <a:cubicBezTo>
                        <a:pt x="17031" y="13460"/>
                        <a:pt x="17379" y="13281"/>
                        <a:pt x="17638" y="12996"/>
                      </a:cubicBezTo>
                      <a:cubicBezTo>
                        <a:pt x="17914" y="12701"/>
                        <a:pt x="18066" y="12300"/>
                        <a:pt x="18066" y="11889"/>
                      </a:cubicBezTo>
                      <a:cubicBezTo>
                        <a:pt x="18066" y="11078"/>
                        <a:pt x="17468" y="10400"/>
                        <a:pt x="16683" y="10284"/>
                      </a:cubicBezTo>
                      <a:lnTo>
                        <a:pt x="16683" y="9740"/>
                      </a:lnTo>
                      <a:cubicBezTo>
                        <a:pt x="17513" y="9070"/>
                        <a:pt x="18110" y="8214"/>
                        <a:pt x="18476" y="7197"/>
                      </a:cubicBezTo>
                      <a:cubicBezTo>
                        <a:pt x="18797" y="6314"/>
                        <a:pt x="18860" y="5502"/>
                        <a:pt x="18860" y="4967"/>
                      </a:cubicBezTo>
                      <a:cubicBezTo>
                        <a:pt x="18860" y="4485"/>
                        <a:pt x="18771" y="4021"/>
                        <a:pt x="18592" y="3602"/>
                      </a:cubicBezTo>
                      <a:lnTo>
                        <a:pt x="18583" y="3602"/>
                      </a:lnTo>
                      <a:cubicBezTo>
                        <a:pt x="18539" y="3486"/>
                        <a:pt x="18423" y="3406"/>
                        <a:pt x="18289" y="3406"/>
                      </a:cubicBezTo>
                      <a:cubicBezTo>
                        <a:pt x="18030" y="3406"/>
                        <a:pt x="17887" y="3664"/>
                        <a:pt x="17977" y="3870"/>
                      </a:cubicBezTo>
                      <a:cubicBezTo>
                        <a:pt x="18119" y="4209"/>
                        <a:pt x="18191" y="4574"/>
                        <a:pt x="18191" y="4967"/>
                      </a:cubicBezTo>
                      <a:cubicBezTo>
                        <a:pt x="18191" y="5957"/>
                        <a:pt x="17950" y="7777"/>
                        <a:pt x="16380" y="9124"/>
                      </a:cubicBezTo>
                      <a:cubicBezTo>
                        <a:pt x="15916" y="8615"/>
                        <a:pt x="15149" y="7616"/>
                        <a:pt x="15256" y="6992"/>
                      </a:cubicBezTo>
                      <a:cubicBezTo>
                        <a:pt x="15265" y="6912"/>
                        <a:pt x="15256" y="6840"/>
                        <a:pt x="15211" y="6769"/>
                      </a:cubicBezTo>
                      <a:cubicBezTo>
                        <a:pt x="15153" y="6660"/>
                        <a:pt x="15036" y="6598"/>
                        <a:pt x="14917" y="6598"/>
                      </a:cubicBezTo>
                      <a:cubicBezTo>
                        <a:pt x="14890" y="6598"/>
                        <a:pt x="14863" y="6602"/>
                        <a:pt x="14836" y="6608"/>
                      </a:cubicBezTo>
                      <a:cubicBezTo>
                        <a:pt x="14819" y="6617"/>
                        <a:pt x="12383" y="7233"/>
                        <a:pt x="9403" y="7358"/>
                      </a:cubicBezTo>
                      <a:cubicBezTo>
                        <a:pt x="9027" y="7375"/>
                        <a:pt x="8658" y="7384"/>
                        <a:pt x="8297" y="7384"/>
                      </a:cubicBezTo>
                      <a:cubicBezTo>
                        <a:pt x="6984" y="7384"/>
                        <a:pt x="5778" y="7269"/>
                        <a:pt x="4693" y="7045"/>
                      </a:cubicBezTo>
                      <a:cubicBezTo>
                        <a:pt x="3194" y="6733"/>
                        <a:pt x="1937" y="6216"/>
                        <a:pt x="946" y="5493"/>
                      </a:cubicBezTo>
                      <a:cubicBezTo>
                        <a:pt x="1276" y="5306"/>
                        <a:pt x="1749" y="5002"/>
                        <a:pt x="2276" y="4619"/>
                      </a:cubicBezTo>
                      <a:cubicBezTo>
                        <a:pt x="2909" y="4155"/>
                        <a:pt x="3516" y="3593"/>
                        <a:pt x="4069" y="2942"/>
                      </a:cubicBezTo>
                      <a:cubicBezTo>
                        <a:pt x="4515" y="2415"/>
                        <a:pt x="5514" y="1452"/>
                        <a:pt x="7155" y="970"/>
                      </a:cubicBezTo>
                      <a:cubicBezTo>
                        <a:pt x="7835" y="772"/>
                        <a:pt x="8555" y="672"/>
                        <a:pt x="9312" y="672"/>
                      </a:cubicBezTo>
                      <a:cubicBezTo>
                        <a:pt x="10799" y="672"/>
                        <a:pt x="12429" y="1055"/>
                        <a:pt x="14185" y="1818"/>
                      </a:cubicBezTo>
                      <a:cubicBezTo>
                        <a:pt x="14230" y="1836"/>
                        <a:pt x="14274" y="1844"/>
                        <a:pt x="14319" y="1844"/>
                      </a:cubicBezTo>
                      <a:cubicBezTo>
                        <a:pt x="14328" y="1844"/>
                        <a:pt x="15470" y="1844"/>
                        <a:pt x="16514" y="2371"/>
                      </a:cubicBezTo>
                      <a:cubicBezTo>
                        <a:pt x="16560" y="2394"/>
                        <a:pt x="16611" y="2406"/>
                        <a:pt x="16661" y="2406"/>
                      </a:cubicBezTo>
                      <a:cubicBezTo>
                        <a:pt x="16783" y="2406"/>
                        <a:pt x="16903" y="2339"/>
                        <a:pt x="16960" y="2219"/>
                      </a:cubicBezTo>
                      <a:cubicBezTo>
                        <a:pt x="17049" y="2059"/>
                        <a:pt x="16977" y="1853"/>
                        <a:pt x="16817" y="1773"/>
                      </a:cubicBezTo>
                      <a:cubicBezTo>
                        <a:pt x="15773" y="1247"/>
                        <a:pt x="14685" y="1184"/>
                        <a:pt x="14390" y="1184"/>
                      </a:cubicBezTo>
                      <a:cubicBezTo>
                        <a:pt x="12578" y="395"/>
                        <a:pt x="10881" y="0"/>
                        <a:pt x="93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17"/>
                <p:cNvSpPr/>
                <p:nvPr/>
              </p:nvSpPr>
              <p:spPr>
                <a:xfrm>
                  <a:off x="5874969" y="3132830"/>
                  <a:ext cx="31239" cy="31239"/>
                </a:xfrm>
                <a:custGeom>
                  <a:rect b="b" l="l" r="r" t="t"/>
                  <a:pathLst>
                    <a:path extrusionOk="0" h="1419" w="1419">
                      <a:moveTo>
                        <a:pt x="705" y="0"/>
                      </a:moveTo>
                      <a:cubicBezTo>
                        <a:pt x="313" y="0"/>
                        <a:pt x="0" y="321"/>
                        <a:pt x="0" y="714"/>
                      </a:cubicBezTo>
                      <a:cubicBezTo>
                        <a:pt x="0" y="1107"/>
                        <a:pt x="313" y="1419"/>
                        <a:pt x="705" y="1419"/>
                      </a:cubicBezTo>
                      <a:cubicBezTo>
                        <a:pt x="1098" y="1419"/>
                        <a:pt x="1419" y="1107"/>
                        <a:pt x="1419" y="714"/>
                      </a:cubicBezTo>
                      <a:cubicBezTo>
                        <a:pt x="1419" y="321"/>
                        <a:pt x="1098" y="0"/>
                        <a:pt x="7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17"/>
                <p:cNvSpPr/>
                <p:nvPr/>
              </p:nvSpPr>
              <p:spPr>
                <a:xfrm>
                  <a:off x="6044273" y="3132830"/>
                  <a:ext cx="31239" cy="31239"/>
                </a:xfrm>
                <a:custGeom>
                  <a:rect b="b" l="l" r="r" t="t"/>
                  <a:pathLst>
                    <a:path extrusionOk="0" h="1419" w="1419">
                      <a:moveTo>
                        <a:pt x="714" y="0"/>
                      </a:moveTo>
                      <a:cubicBezTo>
                        <a:pt x="321" y="0"/>
                        <a:pt x="0" y="313"/>
                        <a:pt x="0" y="705"/>
                      </a:cubicBezTo>
                      <a:cubicBezTo>
                        <a:pt x="0" y="1098"/>
                        <a:pt x="321" y="1419"/>
                        <a:pt x="714" y="1419"/>
                      </a:cubicBezTo>
                      <a:cubicBezTo>
                        <a:pt x="1107" y="1419"/>
                        <a:pt x="1419" y="1098"/>
                        <a:pt x="1419" y="705"/>
                      </a:cubicBezTo>
                      <a:cubicBezTo>
                        <a:pt x="1419" y="313"/>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17"/>
                <p:cNvSpPr/>
                <p:nvPr/>
              </p:nvSpPr>
              <p:spPr>
                <a:xfrm>
                  <a:off x="5944496" y="3164246"/>
                  <a:ext cx="58934" cy="37734"/>
                </a:xfrm>
                <a:custGeom>
                  <a:rect b="b" l="l" r="r" t="t"/>
                  <a:pathLst>
                    <a:path extrusionOk="0" h="1714" w="2677">
                      <a:moveTo>
                        <a:pt x="339" y="1"/>
                      </a:moveTo>
                      <a:cubicBezTo>
                        <a:pt x="152" y="1"/>
                        <a:pt x="0" y="152"/>
                        <a:pt x="0" y="331"/>
                      </a:cubicBezTo>
                      <a:lnTo>
                        <a:pt x="0" y="375"/>
                      </a:lnTo>
                      <a:cubicBezTo>
                        <a:pt x="0" y="1107"/>
                        <a:pt x="607" y="1713"/>
                        <a:pt x="1339" y="1713"/>
                      </a:cubicBezTo>
                      <a:cubicBezTo>
                        <a:pt x="2079" y="1705"/>
                        <a:pt x="2677" y="1107"/>
                        <a:pt x="2677" y="375"/>
                      </a:cubicBezTo>
                      <a:lnTo>
                        <a:pt x="2677" y="331"/>
                      </a:lnTo>
                      <a:cubicBezTo>
                        <a:pt x="2677" y="143"/>
                        <a:pt x="2525" y="1"/>
                        <a:pt x="2338" y="1"/>
                      </a:cubicBezTo>
                      <a:cubicBezTo>
                        <a:pt x="2159" y="1"/>
                        <a:pt x="2008" y="152"/>
                        <a:pt x="2008" y="331"/>
                      </a:cubicBezTo>
                      <a:lnTo>
                        <a:pt x="2008" y="375"/>
                      </a:lnTo>
                      <a:cubicBezTo>
                        <a:pt x="2008" y="741"/>
                        <a:pt x="1710" y="1038"/>
                        <a:pt x="1338" y="1038"/>
                      </a:cubicBezTo>
                      <a:cubicBezTo>
                        <a:pt x="1283" y="1038"/>
                        <a:pt x="1227" y="1031"/>
                        <a:pt x="1169" y="1018"/>
                      </a:cubicBezTo>
                      <a:cubicBezTo>
                        <a:pt x="875" y="946"/>
                        <a:pt x="670" y="670"/>
                        <a:pt x="670" y="366"/>
                      </a:cubicBezTo>
                      <a:lnTo>
                        <a:pt x="670" y="331"/>
                      </a:lnTo>
                      <a:cubicBezTo>
                        <a:pt x="670" y="152"/>
                        <a:pt x="518" y="1"/>
                        <a:pt x="3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17"/>
                <p:cNvSpPr/>
                <p:nvPr/>
              </p:nvSpPr>
              <p:spPr>
                <a:xfrm>
                  <a:off x="5924858" y="3088445"/>
                  <a:ext cx="14750" cy="36941"/>
                </a:xfrm>
                <a:custGeom>
                  <a:rect b="b" l="l" r="r" t="t"/>
                  <a:pathLst>
                    <a:path extrusionOk="0" h="1678" w="670">
                      <a:moveTo>
                        <a:pt x="339" y="0"/>
                      </a:moveTo>
                      <a:cubicBezTo>
                        <a:pt x="152" y="0"/>
                        <a:pt x="0" y="152"/>
                        <a:pt x="0" y="339"/>
                      </a:cubicBezTo>
                      <a:lnTo>
                        <a:pt x="0" y="1338"/>
                      </a:lnTo>
                      <a:cubicBezTo>
                        <a:pt x="0" y="1526"/>
                        <a:pt x="152" y="1677"/>
                        <a:pt x="339" y="1677"/>
                      </a:cubicBezTo>
                      <a:cubicBezTo>
                        <a:pt x="527" y="1677"/>
                        <a:pt x="669" y="1526"/>
                        <a:pt x="669" y="1338"/>
                      </a:cubicBezTo>
                      <a:lnTo>
                        <a:pt x="669" y="339"/>
                      </a:lnTo>
                      <a:cubicBezTo>
                        <a:pt x="669" y="152"/>
                        <a:pt x="518" y="0"/>
                        <a:pt x="33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17"/>
                <p:cNvSpPr/>
                <p:nvPr/>
              </p:nvSpPr>
              <p:spPr>
                <a:xfrm>
                  <a:off x="6008321" y="3088445"/>
                  <a:ext cx="14750" cy="36743"/>
                </a:xfrm>
                <a:custGeom>
                  <a:rect b="b" l="l" r="r" t="t"/>
                  <a:pathLst>
                    <a:path extrusionOk="0" h="1669" w="670">
                      <a:moveTo>
                        <a:pt x="331" y="0"/>
                      </a:moveTo>
                      <a:cubicBezTo>
                        <a:pt x="144" y="0"/>
                        <a:pt x="1" y="152"/>
                        <a:pt x="1" y="330"/>
                      </a:cubicBezTo>
                      <a:lnTo>
                        <a:pt x="1" y="1338"/>
                      </a:lnTo>
                      <a:cubicBezTo>
                        <a:pt x="1" y="1526"/>
                        <a:pt x="144" y="1668"/>
                        <a:pt x="331" y="1668"/>
                      </a:cubicBezTo>
                      <a:cubicBezTo>
                        <a:pt x="518" y="1668"/>
                        <a:pt x="670" y="1526"/>
                        <a:pt x="670" y="1338"/>
                      </a:cubicBezTo>
                      <a:lnTo>
                        <a:pt x="670" y="330"/>
                      </a:lnTo>
                      <a:cubicBezTo>
                        <a:pt x="670" y="152"/>
                        <a:pt x="518"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7"/>
                <p:cNvSpPr/>
                <p:nvPr/>
              </p:nvSpPr>
              <p:spPr>
                <a:xfrm>
                  <a:off x="5912881" y="3040912"/>
                  <a:ext cx="45571" cy="14948"/>
                </a:xfrm>
                <a:custGeom>
                  <a:rect b="b" l="l" r="r" t="t"/>
                  <a:pathLst>
                    <a:path extrusionOk="0" h="679" w="2070">
                      <a:moveTo>
                        <a:pt x="1740" y="0"/>
                      </a:moveTo>
                      <a:lnTo>
                        <a:pt x="330" y="9"/>
                      </a:lnTo>
                      <a:cubicBezTo>
                        <a:pt x="152" y="9"/>
                        <a:pt x="0" y="152"/>
                        <a:pt x="0" y="339"/>
                      </a:cubicBezTo>
                      <a:cubicBezTo>
                        <a:pt x="0" y="527"/>
                        <a:pt x="152" y="678"/>
                        <a:pt x="339" y="678"/>
                      </a:cubicBezTo>
                      <a:lnTo>
                        <a:pt x="1740" y="669"/>
                      </a:lnTo>
                      <a:cubicBezTo>
                        <a:pt x="1927" y="669"/>
                        <a:pt x="2070" y="527"/>
                        <a:pt x="2070" y="339"/>
                      </a:cubicBezTo>
                      <a:cubicBezTo>
                        <a:pt x="2070" y="152"/>
                        <a:pt x="1918" y="0"/>
                        <a:pt x="174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17"/>
                <p:cNvSpPr/>
                <p:nvPr/>
              </p:nvSpPr>
              <p:spPr>
                <a:xfrm>
                  <a:off x="5989673" y="3040912"/>
                  <a:ext cx="45769" cy="14948"/>
                </a:xfrm>
                <a:custGeom>
                  <a:rect b="b" l="l" r="r" t="t"/>
                  <a:pathLst>
                    <a:path extrusionOk="0" h="679" w="2079">
                      <a:moveTo>
                        <a:pt x="1740" y="0"/>
                      </a:moveTo>
                      <a:lnTo>
                        <a:pt x="339" y="9"/>
                      </a:lnTo>
                      <a:cubicBezTo>
                        <a:pt x="152" y="9"/>
                        <a:pt x="0" y="152"/>
                        <a:pt x="0" y="339"/>
                      </a:cubicBezTo>
                      <a:cubicBezTo>
                        <a:pt x="0" y="527"/>
                        <a:pt x="152" y="678"/>
                        <a:pt x="339" y="678"/>
                      </a:cubicBezTo>
                      <a:lnTo>
                        <a:pt x="1740" y="669"/>
                      </a:lnTo>
                      <a:cubicBezTo>
                        <a:pt x="1927" y="669"/>
                        <a:pt x="2079" y="527"/>
                        <a:pt x="2079" y="339"/>
                      </a:cubicBezTo>
                      <a:cubicBezTo>
                        <a:pt x="2079" y="152"/>
                        <a:pt x="1927" y="0"/>
                        <a:pt x="174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17"/>
                <p:cNvSpPr/>
                <p:nvPr/>
              </p:nvSpPr>
              <p:spPr>
                <a:xfrm>
                  <a:off x="5958036" y="3087697"/>
                  <a:ext cx="32824" cy="50260"/>
                </a:xfrm>
                <a:custGeom>
                  <a:rect b="b" l="l" r="r" t="t"/>
                  <a:pathLst>
                    <a:path extrusionOk="0" h="2283" w="1491">
                      <a:moveTo>
                        <a:pt x="342" y="0"/>
                      </a:moveTo>
                      <a:cubicBezTo>
                        <a:pt x="157" y="0"/>
                        <a:pt x="1" y="157"/>
                        <a:pt x="1" y="355"/>
                      </a:cubicBezTo>
                      <a:lnTo>
                        <a:pt x="1" y="1925"/>
                      </a:lnTo>
                      <a:cubicBezTo>
                        <a:pt x="1" y="2104"/>
                        <a:pt x="135" y="2255"/>
                        <a:pt x="304" y="2273"/>
                      </a:cubicBezTo>
                      <a:cubicBezTo>
                        <a:pt x="313" y="2273"/>
                        <a:pt x="331" y="2282"/>
                        <a:pt x="340" y="2282"/>
                      </a:cubicBezTo>
                      <a:lnTo>
                        <a:pt x="1080" y="2282"/>
                      </a:lnTo>
                      <a:cubicBezTo>
                        <a:pt x="1232" y="2282"/>
                        <a:pt x="1375" y="2184"/>
                        <a:pt x="1419" y="2032"/>
                      </a:cubicBezTo>
                      <a:cubicBezTo>
                        <a:pt x="1491" y="1783"/>
                        <a:pt x="1321" y="1551"/>
                        <a:pt x="1098" y="1551"/>
                      </a:cubicBezTo>
                      <a:lnTo>
                        <a:pt x="670" y="1551"/>
                      </a:lnTo>
                      <a:lnTo>
                        <a:pt x="670" y="355"/>
                      </a:lnTo>
                      <a:cubicBezTo>
                        <a:pt x="670" y="195"/>
                        <a:pt x="563" y="43"/>
                        <a:pt x="411" y="7"/>
                      </a:cubicBezTo>
                      <a:cubicBezTo>
                        <a:pt x="388" y="3"/>
                        <a:pt x="365"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314" name="Google Shape;314;p17"/>
          <p:cNvGrpSpPr/>
          <p:nvPr/>
        </p:nvGrpSpPr>
        <p:grpSpPr>
          <a:xfrm>
            <a:off x="5816381" y="4474180"/>
            <a:ext cx="512400" cy="607448"/>
            <a:chOff x="7772823" y="1786302"/>
            <a:chExt cx="512400" cy="607448"/>
          </a:xfrm>
        </p:grpSpPr>
        <p:sp>
          <p:nvSpPr>
            <p:cNvPr id="315" name="Google Shape;315;p17"/>
            <p:cNvSpPr txBox="1"/>
            <p:nvPr/>
          </p:nvSpPr>
          <p:spPr>
            <a:xfrm>
              <a:off x="7772823" y="2189150"/>
              <a:ext cx="5124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Steven</a:t>
              </a:r>
              <a:endParaRPr sz="700">
                <a:solidFill>
                  <a:schemeClr val="accent4"/>
                </a:solidFill>
                <a:latin typeface="Quicksand SemiBold"/>
                <a:ea typeface="Quicksand SemiBold"/>
                <a:cs typeface="Quicksand SemiBold"/>
                <a:sym typeface="Quicksand SemiBold"/>
              </a:endParaRPr>
            </a:p>
          </p:txBody>
        </p:sp>
        <p:grpSp>
          <p:nvGrpSpPr>
            <p:cNvPr id="316" name="Google Shape;316;p17"/>
            <p:cNvGrpSpPr/>
            <p:nvPr/>
          </p:nvGrpSpPr>
          <p:grpSpPr>
            <a:xfrm>
              <a:off x="7789103" y="1786302"/>
              <a:ext cx="479400" cy="479400"/>
              <a:chOff x="8564591" y="3146677"/>
              <a:chExt cx="479400" cy="479400"/>
            </a:xfrm>
          </p:grpSpPr>
          <p:sp>
            <p:nvSpPr>
              <p:cNvPr id="317" name="Google Shape;317;p17"/>
              <p:cNvSpPr/>
              <p:nvPr/>
            </p:nvSpPr>
            <p:spPr>
              <a:xfrm>
                <a:off x="8564591" y="3146677"/>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318" name="Google Shape;318;p17"/>
              <p:cNvGrpSpPr/>
              <p:nvPr/>
            </p:nvGrpSpPr>
            <p:grpSpPr>
              <a:xfrm>
                <a:off x="8629407" y="3203358"/>
                <a:ext cx="349767" cy="422719"/>
                <a:chOff x="5759869" y="2838277"/>
                <a:chExt cx="415203" cy="501744"/>
              </a:xfrm>
            </p:grpSpPr>
            <p:sp>
              <p:nvSpPr>
                <p:cNvPr id="319" name="Google Shape;319;p17"/>
                <p:cNvSpPr/>
                <p:nvPr/>
              </p:nvSpPr>
              <p:spPr>
                <a:xfrm>
                  <a:off x="5799542" y="2957626"/>
                  <a:ext cx="320340" cy="375136"/>
                </a:xfrm>
                <a:custGeom>
                  <a:rect b="b" l="l" r="r" t="t"/>
                  <a:pathLst>
                    <a:path extrusionOk="0" h="17040" w="14551">
                      <a:moveTo>
                        <a:pt x="14542" y="1"/>
                      </a:moveTo>
                      <a:lnTo>
                        <a:pt x="1410" y="10"/>
                      </a:lnTo>
                      <a:lnTo>
                        <a:pt x="1410" y="5184"/>
                      </a:lnTo>
                      <a:lnTo>
                        <a:pt x="1312" y="5184"/>
                      </a:lnTo>
                      <a:cubicBezTo>
                        <a:pt x="590" y="5184"/>
                        <a:pt x="1" y="5764"/>
                        <a:pt x="1" y="6486"/>
                      </a:cubicBezTo>
                      <a:cubicBezTo>
                        <a:pt x="1" y="7209"/>
                        <a:pt x="590" y="7798"/>
                        <a:pt x="1312" y="7798"/>
                      </a:cubicBezTo>
                      <a:lnTo>
                        <a:pt x="1428" y="7798"/>
                      </a:lnTo>
                      <a:cubicBezTo>
                        <a:pt x="1535" y="10305"/>
                        <a:pt x="3605" y="12303"/>
                        <a:pt x="6147" y="12303"/>
                      </a:cubicBezTo>
                      <a:lnTo>
                        <a:pt x="7030" y="12303"/>
                      </a:lnTo>
                      <a:cubicBezTo>
                        <a:pt x="7030" y="12535"/>
                        <a:pt x="7030" y="12704"/>
                        <a:pt x="7030" y="12704"/>
                      </a:cubicBezTo>
                      <a:cubicBezTo>
                        <a:pt x="7030" y="13132"/>
                        <a:pt x="7030" y="13124"/>
                        <a:pt x="6620" y="13186"/>
                      </a:cubicBezTo>
                      <a:cubicBezTo>
                        <a:pt x="6299" y="13231"/>
                        <a:pt x="5996" y="13347"/>
                        <a:pt x="5737" y="13534"/>
                      </a:cubicBezTo>
                      <a:cubicBezTo>
                        <a:pt x="5228" y="13909"/>
                        <a:pt x="4916" y="14515"/>
                        <a:pt x="4916" y="15140"/>
                      </a:cubicBezTo>
                      <a:lnTo>
                        <a:pt x="4916" y="17040"/>
                      </a:lnTo>
                      <a:lnTo>
                        <a:pt x="10929" y="17031"/>
                      </a:lnTo>
                      <a:lnTo>
                        <a:pt x="10929" y="15140"/>
                      </a:lnTo>
                      <a:cubicBezTo>
                        <a:pt x="10929" y="14506"/>
                        <a:pt x="10617" y="13900"/>
                        <a:pt x="10108" y="13534"/>
                      </a:cubicBezTo>
                      <a:cubicBezTo>
                        <a:pt x="9850" y="13347"/>
                        <a:pt x="9546" y="13222"/>
                        <a:pt x="9225" y="13186"/>
                      </a:cubicBezTo>
                      <a:cubicBezTo>
                        <a:pt x="8815" y="13124"/>
                        <a:pt x="8815" y="13132"/>
                        <a:pt x="8815" y="12704"/>
                      </a:cubicBezTo>
                      <a:cubicBezTo>
                        <a:pt x="8815" y="12704"/>
                        <a:pt x="8815" y="12535"/>
                        <a:pt x="8815" y="12303"/>
                      </a:cubicBezTo>
                      <a:lnTo>
                        <a:pt x="9805" y="12303"/>
                      </a:lnTo>
                      <a:cubicBezTo>
                        <a:pt x="12428" y="12303"/>
                        <a:pt x="14551" y="10180"/>
                        <a:pt x="14551" y="7557"/>
                      </a:cubicBezTo>
                      <a:lnTo>
                        <a:pt x="1454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17"/>
                <p:cNvSpPr/>
                <p:nvPr/>
              </p:nvSpPr>
              <p:spPr>
                <a:xfrm>
                  <a:off x="5973359" y="2957626"/>
                  <a:ext cx="177177" cy="270851"/>
                </a:xfrm>
                <a:custGeom>
                  <a:rect b="b" l="l" r="r" t="t"/>
                  <a:pathLst>
                    <a:path extrusionOk="0" h="12303" w="8048">
                      <a:moveTo>
                        <a:pt x="4756" y="1"/>
                      </a:moveTo>
                      <a:lnTo>
                        <a:pt x="4765" y="7530"/>
                      </a:lnTo>
                      <a:cubicBezTo>
                        <a:pt x="4765" y="10171"/>
                        <a:pt x="2633" y="12303"/>
                        <a:pt x="1" y="12303"/>
                      </a:cubicBezTo>
                      <a:lnTo>
                        <a:pt x="1883" y="12303"/>
                      </a:lnTo>
                      <a:cubicBezTo>
                        <a:pt x="4444" y="12303"/>
                        <a:pt x="6540" y="10278"/>
                        <a:pt x="6647" y="7744"/>
                      </a:cubicBezTo>
                      <a:lnTo>
                        <a:pt x="6736" y="7744"/>
                      </a:lnTo>
                      <a:cubicBezTo>
                        <a:pt x="7120" y="7744"/>
                        <a:pt x="7459" y="7575"/>
                        <a:pt x="7700" y="7316"/>
                      </a:cubicBezTo>
                      <a:cubicBezTo>
                        <a:pt x="7914" y="7084"/>
                        <a:pt x="8048" y="6772"/>
                        <a:pt x="8048" y="6433"/>
                      </a:cubicBezTo>
                      <a:cubicBezTo>
                        <a:pt x="8048" y="5710"/>
                        <a:pt x="7459" y="5121"/>
                        <a:pt x="6736" y="5121"/>
                      </a:cubicBezTo>
                      <a:lnTo>
                        <a:pt x="6656" y="5121"/>
                      </a:lnTo>
                      <a:lnTo>
                        <a:pt x="664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17"/>
                <p:cNvSpPr/>
                <p:nvPr/>
              </p:nvSpPr>
              <p:spPr>
                <a:xfrm>
                  <a:off x="5770481" y="2845410"/>
                  <a:ext cx="397327" cy="203375"/>
                </a:xfrm>
                <a:custGeom>
                  <a:rect b="b" l="l" r="r" t="t"/>
                  <a:pathLst>
                    <a:path extrusionOk="0" h="9238" w="18048">
                      <a:moveTo>
                        <a:pt x="8836" y="1"/>
                      </a:moveTo>
                      <a:cubicBezTo>
                        <a:pt x="5743" y="1"/>
                        <a:pt x="4006" y="1591"/>
                        <a:pt x="3328" y="2386"/>
                      </a:cubicBezTo>
                      <a:cubicBezTo>
                        <a:pt x="2811" y="2992"/>
                        <a:pt x="2240" y="3537"/>
                        <a:pt x="1597" y="4009"/>
                      </a:cubicBezTo>
                      <a:cubicBezTo>
                        <a:pt x="1000" y="4447"/>
                        <a:pt x="464" y="4768"/>
                        <a:pt x="152" y="4946"/>
                      </a:cubicBezTo>
                      <a:cubicBezTo>
                        <a:pt x="9" y="5026"/>
                        <a:pt x="0" y="5223"/>
                        <a:pt x="125" y="5321"/>
                      </a:cubicBezTo>
                      <a:cubicBezTo>
                        <a:pt x="2217" y="6920"/>
                        <a:pt x="5173" y="7374"/>
                        <a:pt x="7855" y="7374"/>
                      </a:cubicBezTo>
                      <a:cubicBezTo>
                        <a:pt x="11385" y="7374"/>
                        <a:pt x="14443" y="6588"/>
                        <a:pt x="14444" y="6588"/>
                      </a:cubicBezTo>
                      <a:lnTo>
                        <a:pt x="14444" y="6588"/>
                      </a:lnTo>
                      <a:cubicBezTo>
                        <a:pt x="14265" y="7658"/>
                        <a:pt x="15862" y="9237"/>
                        <a:pt x="15862" y="9237"/>
                      </a:cubicBezTo>
                      <a:cubicBezTo>
                        <a:pt x="17780" y="7774"/>
                        <a:pt x="18039" y="5660"/>
                        <a:pt x="18039" y="4661"/>
                      </a:cubicBezTo>
                      <a:cubicBezTo>
                        <a:pt x="18048" y="4090"/>
                        <a:pt x="17905" y="3528"/>
                        <a:pt x="17619" y="3037"/>
                      </a:cubicBezTo>
                      <a:cubicBezTo>
                        <a:pt x="16535" y="1198"/>
                        <a:pt x="13983" y="1173"/>
                        <a:pt x="13843" y="1173"/>
                      </a:cubicBezTo>
                      <a:cubicBezTo>
                        <a:pt x="13839" y="1173"/>
                        <a:pt x="13837" y="1173"/>
                        <a:pt x="13837" y="1173"/>
                      </a:cubicBezTo>
                      <a:cubicBezTo>
                        <a:pt x="11880" y="320"/>
                        <a:pt x="10222" y="1"/>
                        <a:pt x="883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17"/>
                <p:cNvSpPr/>
                <p:nvPr/>
              </p:nvSpPr>
              <p:spPr>
                <a:xfrm>
                  <a:off x="5902269" y="2845410"/>
                  <a:ext cx="265545" cy="203375"/>
                </a:xfrm>
                <a:custGeom>
                  <a:rect b="b" l="l" r="r" t="t"/>
                  <a:pathLst>
                    <a:path extrusionOk="0" h="9238" w="12062">
                      <a:moveTo>
                        <a:pt x="2848" y="1"/>
                      </a:moveTo>
                      <a:cubicBezTo>
                        <a:pt x="1727" y="1"/>
                        <a:pt x="782" y="209"/>
                        <a:pt x="0" y="512"/>
                      </a:cubicBezTo>
                      <a:cubicBezTo>
                        <a:pt x="156" y="504"/>
                        <a:pt x="316" y="500"/>
                        <a:pt x="479" y="500"/>
                      </a:cubicBezTo>
                      <a:cubicBezTo>
                        <a:pt x="1868" y="500"/>
                        <a:pt x="3531" y="818"/>
                        <a:pt x="5487" y="1672"/>
                      </a:cubicBezTo>
                      <a:cubicBezTo>
                        <a:pt x="5487" y="1672"/>
                        <a:pt x="5489" y="1672"/>
                        <a:pt x="5493" y="1672"/>
                      </a:cubicBezTo>
                      <a:cubicBezTo>
                        <a:pt x="5654" y="1672"/>
                        <a:pt x="9087" y="1706"/>
                        <a:pt x="9671" y="4598"/>
                      </a:cubicBezTo>
                      <a:cubicBezTo>
                        <a:pt x="9671" y="4598"/>
                        <a:pt x="9912" y="6373"/>
                        <a:pt x="8948" y="8095"/>
                      </a:cubicBezTo>
                      <a:cubicBezTo>
                        <a:pt x="9368" y="8729"/>
                        <a:pt x="9876" y="9237"/>
                        <a:pt x="9876" y="9237"/>
                      </a:cubicBezTo>
                      <a:cubicBezTo>
                        <a:pt x="11794" y="7774"/>
                        <a:pt x="12053" y="5660"/>
                        <a:pt x="12053" y="4661"/>
                      </a:cubicBezTo>
                      <a:cubicBezTo>
                        <a:pt x="12062" y="4090"/>
                        <a:pt x="11919" y="3528"/>
                        <a:pt x="11633" y="3037"/>
                      </a:cubicBezTo>
                      <a:cubicBezTo>
                        <a:pt x="10549" y="1198"/>
                        <a:pt x="7997" y="1173"/>
                        <a:pt x="7857" y="1173"/>
                      </a:cubicBezTo>
                      <a:cubicBezTo>
                        <a:pt x="7853" y="1173"/>
                        <a:pt x="7851" y="1173"/>
                        <a:pt x="7851" y="1173"/>
                      </a:cubicBezTo>
                      <a:cubicBezTo>
                        <a:pt x="5893" y="319"/>
                        <a:pt x="4235" y="1"/>
                        <a:pt x="284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17"/>
                <p:cNvSpPr/>
                <p:nvPr/>
              </p:nvSpPr>
              <p:spPr>
                <a:xfrm>
                  <a:off x="5907773" y="3245948"/>
                  <a:ext cx="132971" cy="86827"/>
                </a:xfrm>
                <a:custGeom>
                  <a:rect b="b" l="l" r="r" t="t"/>
                  <a:pathLst>
                    <a:path extrusionOk="0" h="3944" w="6040">
                      <a:moveTo>
                        <a:pt x="2034" y="1"/>
                      </a:moveTo>
                      <a:cubicBezTo>
                        <a:pt x="1981" y="36"/>
                        <a:pt x="1874" y="45"/>
                        <a:pt x="1713" y="72"/>
                      </a:cubicBezTo>
                      <a:cubicBezTo>
                        <a:pt x="1597" y="90"/>
                        <a:pt x="1481" y="117"/>
                        <a:pt x="1374" y="152"/>
                      </a:cubicBezTo>
                      <a:cubicBezTo>
                        <a:pt x="1178" y="215"/>
                        <a:pt x="990" y="304"/>
                        <a:pt x="830" y="429"/>
                      </a:cubicBezTo>
                      <a:cubicBezTo>
                        <a:pt x="312" y="795"/>
                        <a:pt x="0" y="2106"/>
                        <a:pt x="0" y="2106"/>
                      </a:cubicBezTo>
                      <a:lnTo>
                        <a:pt x="1445" y="2106"/>
                      </a:lnTo>
                      <a:lnTo>
                        <a:pt x="1445" y="3944"/>
                      </a:lnTo>
                      <a:lnTo>
                        <a:pt x="4568" y="3935"/>
                      </a:lnTo>
                      <a:lnTo>
                        <a:pt x="4568" y="2053"/>
                      </a:lnTo>
                      <a:lnTo>
                        <a:pt x="6040" y="2053"/>
                      </a:lnTo>
                      <a:cubicBezTo>
                        <a:pt x="6040" y="1401"/>
                        <a:pt x="5728" y="795"/>
                        <a:pt x="5210" y="429"/>
                      </a:cubicBezTo>
                      <a:cubicBezTo>
                        <a:pt x="5050" y="304"/>
                        <a:pt x="4862" y="215"/>
                        <a:pt x="4666" y="152"/>
                      </a:cubicBezTo>
                      <a:cubicBezTo>
                        <a:pt x="4559" y="117"/>
                        <a:pt x="4443" y="90"/>
                        <a:pt x="4327" y="72"/>
                      </a:cubicBezTo>
                      <a:cubicBezTo>
                        <a:pt x="4166" y="45"/>
                        <a:pt x="4059" y="36"/>
                        <a:pt x="4006" y="1"/>
                      </a:cubicBezTo>
                      <a:lnTo>
                        <a:pt x="3925" y="19"/>
                      </a:lnTo>
                      <a:lnTo>
                        <a:pt x="3720" y="135"/>
                      </a:lnTo>
                      <a:cubicBezTo>
                        <a:pt x="3504" y="254"/>
                        <a:pt x="3263" y="314"/>
                        <a:pt x="3022" y="314"/>
                      </a:cubicBezTo>
                      <a:cubicBezTo>
                        <a:pt x="2777" y="314"/>
                        <a:pt x="2531" y="252"/>
                        <a:pt x="2311" y="126"/>
                      </a:cubicBezTo>
                      <a:lnTo>
                        <a:pt x="2114" y="19"/>
                      </a:lnTo>
                      <a:lnTo>
                        <a:pt x="203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17"/>
                <p:cNvSpPr/>
                <p:nvPr/>
              </p:nvSpPr>
              <p:spPr>
                <a:xfrm>
                  <a:off x="5759869" y="2838277"/>
                  <a:ext cx="415203" cy="501744"/>
                </a:xfrm>
                <a:custGeom>
                  <a:rect b="b" l="l" r="r" t="t"/>
                  <a:pathLst>
                    <a:path extrusionOk="0" h="22791" w="18860">
                      <a:moveTo>
                        <a:pt x="16683" y="10953"/>
                      </a:moveTo>
                      <a:cubicBezTo>
                        <a:pt x="17084" y="11060"/>
                        <a:pt x="17388" y="11435"/>
                        <a:pt x="17388" y="11872"/>
                      </a:cubicBezTo>
                      <a:cubicBezTo>
                        <a:pt x="17388" y="12121"/>
                        <a:pt x="17299" y="12353"/>
                        <a:pt x="17129" y="12532"/>
                      </a:cubicBezTo>
                      <a:cubicBezTo>
                        <a:pt x="17004" y="12666"/>
                        <a:pt x="16853" y="12755"/>
                        <a:pt x="16683" y="12799"/>
                      </a:cubicBezTo>
                      <a:lnTo>
                        <a:pt x="16683" y="10953"/>
                      </a:lnTo>
                      <a:close/>
                      <a:moveTo>
                        <a:pt x="2873" y="10962"/>
                      </a:moveTo>
                      <a:lnTo>
                        <a:pt x="2882" y="12808"/>
                      </a:lnTo>
                      <a:cubicBezTo>
                        <a:pt x="2472" y="12701"/>
                        <a:pt x="2177" y="12327"/>
                        <a:pt x="2177" y="11881"/>
                      </a:cubicBezTo>
                      <a:cubicBezTo>
                        <a:pt x="2177" y="11443"/>
                        <a:pt x="2472" y="11069"/>
                        <a:pt x="2873" y="10962"/>
                      </a:cubicBezTo>
                      <a:close/>
                      <a:moveTo>
                        <a:pt x="10296" y="18170"/>
                      </a:moveTo>
                      <a:cubicBezTo>
                        <a:pt x="10296" y="18241"/>
                        <a:pt x="10296" y="18304"/>
                        <a:pt x="10304" y="18357"/>
                      </a:cubicBezTo>
                      <a:cubicBezTo>
                        <a:pt x="10106" y="18433"/>
                        <a:pt x="9918" y="18461"/>
                        <a:pt x="9751" y="18461"/>
                      </a:cubicBezTo>
                      <a:cubicBezTo>
                        <a:pt x="9506" y="18461"/>
                        <a:pt x="9304" y="18401"/>
                        <a:pt x="9171" y="18348"/>
                      </a:cubicBezTo>
                      <a:cubicBezTo>
                        <a:pt x="9180" y="18295"/>
                        <a:pt x="9180" y="18232"/>
                        <a:pt x="9180" y="18170"/>
                      </a:cubicBezTo>
                      <a:close/>
                      <a:moveTo>
                        <a:pt x="7833" y="20953"/>
                      </a:moveTo>
                      <a:lnTo>
                        <a:pt x="7833" y="22122"/>
                      </a:lnTo>
                      <a:lnTo>
                        <a:pt x="7048" y="22122"/>
                      </a:lnTo>
                      <a:lnTo>
                        <a:pt x="7048" y="20953"/>
                      </a:lnTo>
                      <a:close/>
                      <a:moveTo>
                        <a:pt x="10751" y="18875"/>
                      </a:moveTo>
                      <a:cubicBezTo>
                        <a:pt x="10822" y="18892"/>
                        <a:pt x="10893" y="18901"/>
                        <a:pt x="10965" y="18910"/>
                      </a:cubicBezTo>
                      <a:lnTo>
                        <a:pt x="11000" y="18919"/>
                      </a:lnTo>
                      <a:cubicBezTo>
                        <a:pt x="11268" y="18955"/>
                        <a:pt x="11518" y="19053"/>
                        <a:pt x="11732" y="19214"/>
                      </a:cubicBezTo>
                      <a:cubicBezTo>
                        <a:pt x="12071" y="19455"/>
                        <a:pt x="12383" y="20231"/>
                        <a:pt x="12383" y="20231"/>
                      </a:cubicBezTo>
                      <a:lnTo>
                        <a:pt x="11286" y="20231"/>
                      </a:lnTo>
                      <a:cubicBezTo>
                        <a:pt x="11098" y="20231"/>
                        <a:pt x="10947" y="20382"/>
                        <a:pt x="10947" y="20561"/>
                      </a:cubicBezTo>
                      <a:lnTo>
                        <a:pt x="10947" y="22122"/>
                      </a:lnTo>
                      <a:lnTo>
                        <a:pt x="8502" y="22122"/>
                      </a:lnTo>
                      <a:lnTo>
                        <a:pt x="8502" y="20632"/>
                      </a:lnTo>
                      <a:cubicBezTo>
                        <a:pt x="8502" y="20632"/>
                        <a:pt x="8369" y="20293"/>
                        <a:pt x="8190" y="20284"/>
                      </a:cubicBezTo>
                      <a:lnTo>
                        <a:pt x="7075" y="20284"/>
                      </a:lnTo>
                      <a:cubicBezTo>
                        <a:pt x="7146" y="19865"/>
                        <a:pt x="7387" y="19472"/>
                        <a:pt x="7744" y="19214"/>
                      </a:cubicBezTo>
                      <a:cubicBezTo>
                        <a:pt x="7958" y="19062"/>
                        <a:pt x="8208" y="18955"/>
                        <a:pt x="8476" y="18919"/>
                      </a:cubicBezTo>
                      <a:lnTo>
                        <a:pt x="8511" y="18919"/>
                      </a:lnTo>
                      <a:cubicBezTo>
                        <a:pt x="8601" y="18901"/>
                        <a:pt x="8681" y="18892"/>
                        <a:pt x="8752" y="18875"/>
                      </a:cubicBezTo>
                      <a:cubicBezTo>
                        <a:pt x="8922" y="18964"/>
                        <a:pt x="9287" y="19124"/>
                        <a:pt x="9760" y="19124"/>
                      </a:cubicBezTo>
                      <a:cubicBezTo>
                        <a:pt x="10064" y="19124"/>
                        <a:pt x="10394" y="19062"/>
                        <a:pt x="10751" y="18875"/>
                      </a:cubicBezTo>
                      <a:close/>
                      <a:moveTo>
                        <a:pt x="12401" y="20900"/>
                      </a:moveTo>
                      <a:lnTo>
                        <a:pt x="12401" y="22122"/>
                      </a:lnTo>
                      <a:lnTo>
                        <a:pt x="11616" y="22122"/>
                      </a:lnTo>
                      <a:lnTo>
                        <a:pt x="11616" y="20900"/>
                      </a:lnTo>
                      <a:close/>
                      <a:moveTo>
                        <a:pt x="9318" y="0"/>
                      </a:moveTo>
                      <a:cubicBezTo>
                        <a:pt x="8496" y="0"/>
                        <a:pt x="7712" y="110"/>
                        <a:pt x="6968" y="328"/>
                      </a:cubicBezTo>
                      <a:cubicBezTo>
                        <a:pt x="5157" y="863"/>
                        <a:pt x="4051" y="1925"/>
                        <a:pt x="3560" y="2514"/>
                      </a:cubicBezTo>
                      <a:cubicBezTo>
                        <a:pt x="3043" y="3120"/>
                        <a:pt x="2481" y="3646"/>
                        <a:pt x="1883" y="4084"/>
                      </a:cubicBezTo>
                      <a:cubicBezTo>
                        <a:pt x="973" y="4753"/>
                        <a:pt x="206" y="5154"/>
                        <a:pt x="197" y="5154"/>
                      </a:cubicBezTo>
                      <a:cubicBezTo>
                        <a:pt x="99" y="5208"/>
                        <a:pt x="27" y="5306"/>
                        <a:pt x="19" y="5413"/>
                      </a:cubicBezTo>
                      <a:cubicBezTo>
                        <a:pt x="1" y="5520"/>
                        <a:pt x="45" y="5636"/>
                        <a:pt x="134" y="5707"/>
                      </a:cubicBezTo>
                      <a:cubicBezTo>
                        <a:pt x="884" y="6341"/>
                        <a:pt x="1803" y="6849"/>
                        <a:pt x="2873" y="7233"/>
                      </a:cubicBezTo>
                      <a:lnTo>
                        <a:pt x="2882" y="7697"/>
                      </a:lnTo>
                      <a:cubicBezTo>
                        <a:pt x="2882" y="7848"/>
                        <a:pt x="2980" y="7991"/>
                        <a:pt x="3141" y="8027"/>
                      </a:cubicBezTo>
                      <a:cubicBezTo>
                        <a:pt x="3165" y="8032"/>
                        <a:pt x="3189" y="8034"/>
                        <a:pt x="3213" y="8034"/>
                      </a:cubicBezTo>
                      <a:cubicBezTo>
                        <a:pt x="3395" y="8034"/>
                        <a:pt x="3542" y="7887"/>
                        <a:pt x="3542" y="7706"/>
                      </a:cubicBezTo>
                      <a:lnTo>
                        <a:pt x="3542" y="7447"/>
                      </a:lnTo>
                      <a:cubicBezTo>
                        <a:pt x="3872" y="7545"/>
                        <a:pt x="4211" y="7625"/>
                        <a:pt x="4559" y="7697"/>
                      </a:cubicBezTo>
                      <a:cubicBezTo>
                        <a:pt x="5699" y="7930"/>
                        <a:pt x="6962" y="8051"/>
                        <a:pt x="8336" y="8051"/>
                      </a:cubicBezTo>
                      <a:cubicBezTo>
                        <a:pt x="8693" y="8051"/>
                        <a:pt x="9058" y="8043"/>
                        <a:pt x="9430" y="8027"/>
                      </a:cubicBezTo>
                      <a:cubicBezTo>
                        <a:pt x="11785" y="7929"/>
                        <a:pt x="13766" y="7536"/>
                        <a:pt x="14595" y="7349"/>
                      </a:cubicBezTo>
                      <a:cubicBezTo>
                        <a:pt x="14747" y="8321"/>
                        <a:pt x="15684" y="9374"/>
                        <a:pt x="16014" y="9713"/>
                      </a:cubicBezTo>
                      <a:lnTo>
                        <a:pt x="16014" y="12978"/>
                      </a:lnTo>
                      <a:cubicBezTo>
                        <a:pt x="16014" y="15413"/>
                        <a:pt x="14042" y="17394"/>
                        <a:pt x="11616" y="17394"/>
                      </a:cubicBezTo>
                      <a:lnTo>
                        <a:pt x="7949" y="17394"/>
                      </a:lnTo>
                      <a:cubicBezTo>
                        <a:pt x="5523" y="17394"/>
                        <a:pt x="3551" y="15422"/>
                        <a:pt x="3542" y="12996"/>
                      </a:cubicBezTo>
                      <a:lnTo>
                        <a:pt x="3542" y="10043"/>
                      </a:lnTo>
                      <a:cubicBezTo>
                        <a:pt x="3542" y="9864"/>
                        <a:pt x="3391" y="9713"/>
                        <a:pt x="3212" y="9713"/>
                      </a:cubicBezTo>
                      <a:cubicBezTo>
                        <a:pt x="3025" y="9713"/>
                        <a:pt x="2873" y="9864"/>
                        <a:pt x="2873" y="10043"/>
                      </a:cubicBezTo>
                      <a:lnTo>
                        <a:pt x="2882" y="10302"/>
                      </a:lnTo>
                      <a:cubicBezTo>
                        <a:pt x="2088" y="10418"/>
                        <a:pt x="1482" y="11096"/>
                        <a:pt x="1482" y="11916"/>
                      </a:cubicBezTo>
                      <a:cubicBezTo>
                        <a:pt x="1482" y="12737"/>
                        <a:pt x="2106" y="13424"/>
                        <a:pt x="2909" y="13522"/>
                      </a:cubicBezTo>
                      <a:cubicBezTo>
                        <a:pt x="3177" y="16073"/>
                        <a:pt x="5335" y="18063"/>
                        <a:pt x="7949" y="18063"/>
                      </a:cubicBezTo>
                      <a:lnTo>
                        <a:pt x="8502" y="18063"/>
                      </a:lnTo>
                      <a:lnTo>
                        <a:pt x="8502" y="18125"/>
                      </a:lnTo>
                      <a:cubicBezTo>
                        <a:pt x="8502" y="18170"/>
                        <a:pt x="8502" y="18214"/>
                        <a:pt x="8502" y="18259"/>
                      </a:cubicBezTo>
                      <a:cubicBezTo>
                        <a:pt x="8467" y="18259"/>
                        <a:pt x="8440" y="18268"/>
                        <a:pt x="8404" y="18268"/>
                      </a:cubicBezTo>
                      <a:lnTo>
                        <a:pt x="8369" y="18277"/>
                      </a:lnTo>
                      <a:cubicBezTo>
                        <a:pt x="8003" y="18330"/>
                        <a:pt x="7646" y="18473"/>
                        <a:pt x="7343" y="18687"/>
                      </a:cubicBezTo>
                      <a:cubicBezTo>
                        <a:pt x="6745" y="19124"/>
                        <a:pt x="6388" y="19820"/>
                        <a:pt x="6388" y="20570"/>
                      </a:cubicBezTo>
                      <a:lnTo>
                        <a:pt x="6388" y="22461"/>
                      </a:lnTo>
                      <a:cubicBezTo>
                        <a:pt x="6388" y="22639"/>
                        <a:pt x="6531" y="22791"/>
                        <a:pt x="6718" y="22791"/>
                      </a:cubicBezTo>
                      <a:lnTo>
                        <a:pt x="12731" y="22791"/>
                      </a:lnTo>
                      <a:cubicBezTo>
                        <a:pt x="12918" y="22791"/>
                        <a:pt x="13061" y="22639"/>
                        <a:pt x="13061" y="22452"/>
                      </a:cubicBezTo>
                      <a:lnTo>
                        <a:pt x="13061" y="20561"/>
                      </a:lnTo>
                      <a:cubicBezTo>
                        <a:pt x="13061" y="19820"/>
                        <a:pt x="12704" y="19124"/>
                        <a:pt x="12107" y="18687"/>
                      </a:cubicBezTo>
                      <a:cubicBezTo>
                        <a:pt x="11803" y="18473"/>
                        <a:pt x="11446" y="18330"/>
                        <a:pt x="11081" y="18277"/>
                      </a:cubicBezTo>
                      <a:lnTo>
                        <a:pt x="11045" y="18268"/>
                      </a:lnTo>
                      <a:cubicBezTo>
                        <a:pt x="11009" y="18268"/>
                        <a:pt x="10982" y="18259"/>
                        <a:pt x="10947" y="18259"/>
                      </a:cubicBezTo>
                      <a:cubicBezTo>
                        <a:pt x="10947" y="18214"/>
                        <a:pt x="10947" y="18170"/>
                        <a:pt x="10947" y="18125"/>
                      </a:cubicBezTo>
                      <a:lnTo>
                        <a:pt x="10947" y="18063"/>
                      </a:lnTo>
                      <a:lnTo>
                        <a:pt x="11616" y="18063"/>
                      </a:lnTo>
                      <a:cubicBezTo>
                        <a:pt x="14230" y="18063"/>
                        <a:pt x="16398" y="16056"/>
                        <a:pt x="16656" y="13504"/>
                      </a:cubicBezTo>
                      <a:cubicBezTo>
                        <a:pt x="17031" y="13460"/>
                        <a:pt x="17379" y="13281"/>
                        <a:pt x="17638" y="12996"/>
                      </a:cubicBezTo>
                      <a:cubicBezTo>
                        <a:pt x="17914" y="12701"/>
                        <a:pt x="18066" y="12300"/>
                        <a:pt x="18066" y="11889"/>
                      </a:cubicBezTo>
                      <a:cubicBezTo>
                        <a:pt x="18066" y="11078"/>
                        <a:pt x="17468" y="10400"/>
                        <a:pt x="16683" y="10284"/>
                      </a:cubicBezTo>
                      <a:lnTo>
                        <a:pt x="16683" y="9740"/>
                      </a:lnTo>
                      <a:cubicBezTo>
                        <a:pt x="17513" y="9070"/>
                        <a:pt x="18110" y="8214"/>
                        <a:pt x="18476" y="7197"/>
                      </a:cubicBezTo>
                      <a:cubicBezTo>
                        <a:pt x="18797" y="6314"/>
                        <a:pt x="18860" y="5502"/>
                        <a:pt x="18860" y="4967"/>
                      </a:cubicBezTo>
                      <a:cubicBezTo>
                        <a:pt x="18860" y="4485"/>
                        <a:pt x="18771" y="4021"/>
                        <a:pt x="18592" y="3602"/>
                      </a:cubicBezTo>
                      <a:lnTo>
                        <a:pt x="18583" y="3602"/>
                      </a:lnTo>
                      <a:cubicBezTo>
                        <a:pt x="18539" y="3486"/>
                        <a:pt x="18423" y="3406"/>
                        <a:pt x="18289" y="3406"/>
                      </a:cubicBezTo>
                      <a:cubicBezTo>
                        <a:pt x="18030" y="3406"/>
                        <a:pt x="17887" y="3664"/>
                        <a:pt x="17977" y="3870"/>
                      </a:cubicBezTo>
                      <a:cubicBezTo>
                        <a:pt x="18119" y="4209"/>
                        <a:pt x="18191" y="4574"/>
                        <a:pt x="18191" y="4967"/>
                      </a:cubicBezTo>
                      <a:cubicBezTo>
                        <a:pt x="18191" y="5957"/>
                        <a:pt x="17950" y="7777"/>
                        <a:pt x="16380" y="9124"/>
                      </a:cubicBezTo>
                      <a:cubicBezTo>
                        <a:pt x="15916" y="8615"/>
                        <a:pt x="15149" y="7616"/>
                        <a:pt x="15256" y="6992"/>
                      </a:cubicBezTo>
                      <a:cubicBezTo>
                        <a:pt x="15265" y="6912"/>
                        <a:pt x="15256" y="6840"/>
                        <a:pt x="15211" y="6769"/>
                      </a:cubicBezTo>
                      <a:cubicBezTo>
                        <a:pt x="15153" y="6660"/>
                        <a:pt x="15036" y="6598"/>
                        <a:pt x="14917" y="6598"/>
                      </a:cubicBezTo>
                      <a:cubicBezTo>
                        <a:pt x="14890" y="6598"/>
                        <a:pt x="14863" y="6602"/>
                        <a:pt x="14836" y="6608"/>
                      </a:cubicBezTo>
                      <a:cubicBezTo>
                        <a:pt x="14819" y="6617"/>
                        <a:pt x="12383" y="7233"/>
                        <a:pt x="9403" y="7358"/>
                      </a:cubicBezTo>
                      <a:cubicBezTo>
                        <a:pt x="9027" y="7375"/>
                        <a:pt x="8658" y="7384"/>
                        <a:pt x="8297" y="7384"/>
                      </a:cubicBezTo>
                      <a:cubicBezTo>
                        <a:pt x="6984" y="7384"/>
                        <a:pt x="5778" y="7269"/>
                        <a:pt x="4693" y="7045"/>
                      </a:cubicBezTo>
                      <a:cubicBezTo>
                        <a:pt x="3194" y="6733"/>
                        <a:pt x="1937" y="6216"/>
                        <a:pt x="946" y="5493"/>
                      </a:cubicBezTo>
                      <a:cubicBezTo>
                        <a:pt x="1276" y="5306"/>
                        <a:pt x="1749" y="5002"/>
                        <a:pt x="2276" y="4619"/>
                      </a:cubicBezTo>
                      <a:cubicBezTo>
                        <a:pt x="2909" y="4155"/>
                        <a:pt x="3516" y="3593"/>
                        <a:pt x="4069" y="2942"/>
                      </a:cubicBezTo>
                      <a:cubicBezTo>
                        <a:pt x="4515" y="2415"/>
                        <a:pt x="5514" y="1452"/>
                        <a:pt x="7155" y="970"/>
                      </a:cubicBezTo>
                      <a:cubicBezTo>
                        <a:pt x="7835" y="772"/>
                        <a:pt x="8555" y="672"/>
                        <a:pt x="9312" y="672"/>
                      </a:cubicBezTo>
                      <a:cubicBezTo>
                        <a:pt x="10799" y="672"/>
                        <a:pt x="12429" y="1055"/>
                        <a:pt x="14185" y="1818"/>
                      </a:cubicBezTo>
                      <a:cubicBezTo>
                        <a:pt x="14230" y="1836"/>
                        <a:pt x="14274" y="1844"/>
                        <a:pt x="14319" y="1844"/>
                      </a:cubicBezTo>
                      <a:cubicBezTo>
                        <a:pt x="14328" y="1844"/>
                        <a:pt x="15470" y="1844"/>
                        <a:pt x="16514" y="2371"/>
                      </a:cubicBezTo>
                      <a:cubicBezTo>
                        <a:pt x="16560" y="2394"/>
                        <a:pt x="16611" y="2406"/>
                        <a:pt x="16661" y="2406"/>
                      </a:cubicBezTo>
                      <a:cubicBezTo>
                        <a:pt x="16783" y="2406"/>
                        <a:pt x="16903" y="2339"/>
                        <a:pt x="16960" y="2219"/>
                      </a:cubicBezTo>
                      <a:cubicBezTo>
                        <a:pt x="17049" y="2059"/>
                        <a:pt x="16977" y="1853"/>
                        <a:pt x="16817" y="1773"/>
                      </a:cubicBezTo>
                      <a:cubicBezTo>
                        <a:pt x="15773" y="1247"/>
                        <a:pt x="14685" y="1184"/>
                        <a:pt x="14390" y="1184"/>
                      </a:cubicBezTo>
                      <a:cubicBezTo>
                        <a:pt x="12578" y="395"/>
                        <a:pt x="10881" y="0"/>
                        <a:pt x="93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17"/>
                <p:cNvSpPr/>
                <p:nvPr/>
              </p:nvSpPr>
              <p:spPr>
                <a:xfrm>
                  <a:off x="5874969" y="3132830"/>
                  <a:ext cx="31239" cy="31239"/>
                </a:xfrm>
                <a:custGeom>
                  <a:rect b="b" l="l" r="r" t="t"/>
                  <a:pathLst>
                    <a:path extrusionOk="0" h="1419" w="1419">
                      <a:moveTo>
                        <a:pt x="705" y="0"/>
                      </a:moveTo>
                      <a:cubicBezTo>
                        <a:pt x="313" y="0"/>
                        <a:pt x="0" y="321"/>
                        <a:pt x="0" y="714"/>
                      </a:cubicBezTo>
                      <a:cubicBezTo>
                        <a:pt x="0" y="1107"/>
                        <a:pt x="313" y="1419"/>
                        <a:pt x="705" y="1419"/>
                      </a:cubicBezTo>
                      <a:cubicBezTo>
                        <a:pt x="1098" y="1419"/>
                        <a:pt x="1419" y="1107"/>
                        <a:pt x="1419" y="714"/>
                      </a:cubicBezTo>
                      <a:cubicBezTo>
                        <a:pt x="1419" y="321"/>
                        <a:pt x="1098" y="0"/>
                        <a:pt x="7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17"/>
                <p:cNvSpPr/>
                <p:nvPr/>
              </p:nvSpPr>
              <p:spPr>
                <a:xfrm>
                  <a:off x="6044273" y="3132830"/>
                  <a:ext cx="31239" cy="31239"/>
                </a:xfrm>
                <a:custGeom>
                  <a:rect b="b" l="l" r="r" t="t"/>
                  <a:pathLst>
                    <a:path extrusionOk="0" h="1419" w="1419">
                      <a:moveTo>
                        <a:pt x="714" y="0"/>
                      </a:moveTo>
                      <a:cubicBezTo>
                        <a:pt x="321" y="0"/>
                        <a:pt x="0" y="313"/>
                        <a:pt x="0" y="705"/>
                      </a:cubicBezTo>
                      <a:cubicBezTo>
                        <a:pt x="0" y="1098"/>
                        <a:pt x="321" y="1419"/>
                        <a:pt x="714" y="1419"/>
                      </a:cubicBezTo>
                      <a:cubicBezTo>
                        <a:pt x="1107" y="1419"/>
                        <a:pt x="1419" y="1098"/>
                        <a:pt x="1419" y="705"/>
                      </a:cubicBezTo>
                      <a:cubicBezTo>
                        <a:pt x="1419" y="313"/>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17"/>
                <p:cNvSpPr/>
                <p:nvPr/>
              </p:nvSpPr>
              <p:spPr>
                <a:xfrm>
                  <a:off x="5944496" y="3164246"/>
                  <a:ext cx="58934" cy="37734"/>
                </a:xfrm>
                <a:custGeom>
                  <a:rect b="b" l="l" r="r" t="t"/>
                  <a:pathLst>
                    <a:path extrusionOk="0" h="1714" w="2677">
                      <a:moveTo>
                        <a:pt x="339" y="1"/>
                      </a:moveTo>
                      <a:cubicBezTo>
                        <a:pt x="152" y="1"/>
                        <a:pt x="0" y="152"/>
                        <a:pt x="0" y="331"/>
                      </a:cubicBezTo>
                      <a:lnTo>
                        <a:pt x="0" y="375"/>
                      </a:lnTo>
                      <a:cubicBezTo>
                        <a:pt x="0" y="1107"/>
                        <a:pt x="607" y="1713"/>
                        <a:pt x="1339" y="1713"/>
                      </a:cubicBezTo>
                      <a:cubicBezTo>
                        <a:pt x="2079" y="1705"/>
                        <a:pt x="2677" y="1107"/>
                        <a:pt x="2677" y="375"/>
                      </a:cubicBezTo>
                      <a:lnTo>
                        <a:pt x="2677" y="331"/>
                      </a:lnTo>
                      <a:cubicBezTo>
                        <a:pt x="2677" y="143"/>
                        <a:pt x="2525" y="1"/>
                        <a:pt x="2338" y="1"/>
                      </a:cubicBezTo>
                      <a:cubicBezTo>
                        <a:pt x="2159" y="1"/>
                        <a:pt x="2008" y="152"/>
                        <a:pt x="2008" y="331"/>
                      </a:cubicBezTo>
                      <a:lnTo>
                        <a:pt x="2008" y="375"/>
                      </a:lnTo>
                      <a:cubicBezTo>
                        <a:pt x="2008" y="741"/>
                        <a:pt x="1710" y="1038"/>
                        <a:pt x="1338" y="1038"/>
                      </a:cubicBezTo>
                      <a:cubicBezTo>
                        <a:pt x="1283" y="1038"/>
                        <a:pt x="1227" y="1031"/>
                        <a:pt x="1169" y="1018"/>
                      </a:cubicBezTo>
                      <a:cubicBezTo>
                        <a:pt x="875" y="946"/>
                        <a:pt x="670" y="670"/>
                        <a:pt x="670" y="366"/>
                      </a:cubicBezTo>
                      <a:lnTo>
                        <a:pt x="670" y="331"/>
                      </a:lnTo>
                      <a:cubicBezTo>
                        <a:pt x="670" y="152"/>
                        <a:pt x="518" y="1"/>
                        <a:pt x="3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17"/>
                <p:cNvSpPr/>
                <p:nvPr/>
              </p:nvSpPr>
              <p:spPr>
                <a:xfrm>
                  <a:off x="5924858" y="3088445"/>
                  <a:ext cx="14750" cy="36941"/>
                </a:xfrm>
                <a:custGeom>
                  <a:rect b="b" l="l" r="r" t="t"/>
                  <a:pathLst>
                    <a:path extrusionOk="0" h="1678" w="670">
                      <a:moveTo>
                        <a:pt x="339" y="0"/>
                      </a:moveTo>
                      <a:cubicBezTo>
                        <a:pt x="152" y="0"/>
                        <a:pt x="0" y="152"/>
                        <a:pt x="0" y="339"/>
                      </a:cubicBezTo>
                      <a:lnTo>
                        <a:pt x="0" y="1338"/>
                      </a:lnTo>
                      <a:cubicBezTo>
                        <a:pt x="0" y="1526"/>
                        <a:pt x="152" y="1677"/>
                        <a:pt x="339" y="1677"/>
                      </a:cubicBezTo>
                      <a:cubicBezTo>
                        <a:pt x="527" y="1677"/>
                        <a:pt x="669" y="1526"/>
                        <a:pt x="669" y="1338"/>
                      </a:cubicBezTo>
                      <a:lnTo>
                        <a:pt x="669" y="339"/>
                      </a:lnTo>
                      <a:cubicBezTo>
                        <a:pt x="669" y="152"/>
                        <a:pt x="518" y="0"/>
                        <a:pt x="33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17"/>
                <p:cNvSpPr/>
                <p:nvPr/>
              </p:nvSpPr>
              <p:spPr>
                <a:xfrm>
                  <a:off x="6008321" y="3088445"/>
                  <a:ext cx="14750" cy="36743"/>
                </a:xfrm>
                <a:custGeom>
                  <a:rect b="b" l="l" r="r" t="t"/>
                  <a:pathLst>
                    <a:path extrusionOk="0" h="1669" w="670">
                      <a:moveTo>
                        <a:pt x="331" y="0"/>
                      </a:moveTo>
                      <a:cubicBezTo>
                        <a:pt x="144" y="0"/>
                        <a:pt x="1" y="152"/>
                        <a:pt x="1" y="330"/>
                      </a:cubicBezTo>
                      <a:lnTo>
                        <a:pt x="1" y="1338"/>
                      </a:lnTo>
                      <a:cubicBezTo>
                        <a:pt x="1" y="1526"/>
                        <a:pt x="144" y="1668"/>
                        <a:pt x="331" y="1668"/>
                      </a:cubicBezTo>
                      <a:cubicBezTo>
                        <a:pt x="518" y="1668"/>
                        <a:pt x="670" y="1526"/>
                        <a:pt x="670" y="1338"/>
                      </a:cubicBezTo>
                      <a:lnTo>
                        <a:pt x="670" y="330"/>
                      </a:lnTo>
                      <a:cubicBezTo>
                        <a:pt x="670" y="152"/>
                        <a:pt x="518"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17"/>
                <p:cNvSpPr/>
                <p:nvPr/>
              </p:nvSpPr>
              <p:spPr>
                <a:xfrm>
                  <a:off x="5912881" y="3040912"/>
                  <a:ext cx="45571" cy="14948"/>
                </a:xfrm>
                <a:custGeom>
                  <a:rect b="b" l="l" r="r" t="t"/>
                  <a:pathLst>
                    <a:path extrusionOk="0" h="679" w="2070">
                      <a:moveTo>
                        <a:pt x="1740" y="0"/>
                      </a:moveTo>
                      <a:lnTo>
                        <a:pt x="330" y="9"/>
                      </a:lnTo>
                      <a:cubicBezTo>
                        <a:pt x="152" y="9"/>
                        <a:pt x="0" y="152"/>
                        <a:pt x="0" y="339"/>
                      </a:cubicBezTo>
                      <a:cubicBezTo>
                        <a:pt x="0" y="527"/>
                        <a:pt x="152" y="678"/>
                        <a:pt x="339" y="678"/>
                      </a:cubicBezTo>
                      <a:lnTo>
                        <a:pt x="1740" y="669"/>
                      </a:lnTo>
                      <a:cubicBezTo>
                        <a:pt x="1927" y="669"/>
                        <a:pt x="2070" y="527"/>
                        <a:pt x="2070" y="339"/>
                      </a:cubicBezTo>
                      <a:cubicBezTo>
                        <a:pt x="2070" y="152"/>
                        <a:pt x="1918" y="0"/>
                        <a:pt x="174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7"/>
                <p:cNvSpPr/>
                <p:nvPr/>
              </p:nvSpPr>
              <p:spPr>
                <a:xfrm>
                  <a:off x="5989673" y="3040912"/>
                  <a:ext cx="45769" cy="14948"/>
                </a:xfrm>
                <a:custGeom>
                  <a:rect b="b" l="l" r="r" t="t"/>
                  <a:pathLst>
                    <a:path extrusionOk="0" h="679" w="2079">
                      <a:moveTo>
                        <a:pt x="1740" y="0"/>
                      </a:moveTo>
                      <a:lnTo>
                        <a:pt x="339" y="9"/>
                      </a:lnTo>
                      <a:cubicBezTo>
                        <a:pt x="152" y="9"/>
                        <a:pt x="0" y="152"/>
                        <a:pt x="0" y="339"/>
                      </a:cubicBezTo>
                      <a:cubicBezTo>
                        <a:pt x="0" y="527"/>
                        <a:pt x="152" y="678"/>
                        <a:pt x="339" y="678"/>
                      </a:cubicBezTo>
                      <a:lnTo>
                        <a:pt x="1740" y="669"/>
                      </a:lnTo>
                      <a:cubicBezTo>
                        <a:pt x="1927" y="669"/>
                        <a:pt x="2079" y="527"/>
                        <a:pt x="2079" y="339"/>
                      </a:cubicBezTo>
                      <a:cubicBezTo>
                        <a:pt x="2079" y="152"/>
                        <a:pt x="1927" y="0"/>
                        <a:pt x="174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17"/>
                <p:cNvSpPr/>
                <p:nvPr/>
              </p:nvSpPr>
              <p:spPr>
                <a:xfrm>
                  <a:off x="5958036" y="3087697"/>
                  <a:ext cx="32824" cy="50260"/>
                </a:xfrm>
                <a:custGeom>
                  <a:rect b="b" l="l" r="r" t="t"/>
                  <a:pathLst>
                    <a:path extrusionOk="0" h="2283" w="1491">
                      <a:moveTo>
                        <a:pt x="342" y="0"/>
                      </a:moveTo>
                      <a:cubicBezTo>
                        <a:pt x="157" y="0"/>
                        <a:pt x="1" y="157"/>
                        <a:pt x="1" y="355"/>
                      </a:cubicBezTo>
                      <a:lnTo>
                        <a:pt x="1" y="1925"/>
                      </a:lnTo>
                      <a:cubicBezTo>
                        <a:pt x="1" y="2104"/>
                        <a:pt x="135" y="2255"/>
                        <a:pt x="304" y="2273"/>
                      </a:cubicBezTo>
                      <a:cubicBezTo>
                        <a:pt x="313" y="2273"/>
                        <a:pt x="331" y="2282"/>
                        <a:pt x="340" y="2282"/>
                      </a:cubicBezTo>
                      <a:lnTo>
                        <a:pt x="1080" y="2282"/>
                      </a:lnTo>
                      <a:cubicBezTo>
                        <a:pt x="1232" y="2282"/>
                        <a:pt x="1375" y="2184"/>
                        <a:pt x="1419" y="2032"/>
                      </a:cubicBezTo>
                      <a:cubicBezTo>
                        <a:pt x="1491" y="1783"/>
                        <a:pt x="1321" y="1551"/>
                        <a:pt x="1098" y="1551"/>
                      </a:cubicBezTo>
                      <a:lnTo>
                        <a:pt x="670" y="1551"/>
                      </a:lnTo>
                      <a:lnTo>
                        <a:pt x="670" y="355"/>
                      </a:lnTo>
                      <a:cubicBezTo>
                        <a:pt x="670" y="195"/>
                        <a:pt x="563" y="43"/>
                        <a:pt x="411" y="7"/>
                      </a:cubicBezTo>
                      <a:cubicBezTo>
                        <a:pt x="388" y="3"/>
                        <a:pt x="365"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333" name="Google Shape;333;p17"/>
          <p:cNvGrpSpPr/>
          <p:nvPr/>
        </p:nvGrpSpPr>
        <p:grpSpPr>
          <a:xfrm>
            <a:off x="8098729" y="1156280"/>
            <a:ext cx="547500" cy="607408"/>
            <a:chOff x="8027554" y="1156367"/>
            <a:chExt cx="547500" cy="607408"/>
          </a:xfrm>
        </p:grpSpPr>
        <p:sp>
          <p:nvSpPr>
            <p:cNvPr id="334" name="Google Shape;334;p17"/>
            <p:cNvSpPr txBox="1"/>
            <p:nvPr/>
          </p:nvSpPr>
          <p:spPr>
            <a:xfrm>
              <a:off x="8027554" y="1559175"/>
              <a:ext cx="5475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Danni</a:t>
              </a:r>
              <a:endParaRPr sz="700">
                <a:solidFill>
                  <a:schemeClr val="accent4"/>
                </a:solidFill>
                <a:latin typeface="Quicksand SemiBold"/>
                <a:ea typeface="Quicksand SemiBold"/>
                <a:cs typeface="Quicksand SemiBold"/>
                <a:sym typeface="Quicksand SemiBold"/>
              </a:endParaRPr>
            </a:p>
          </p:txBody>
        </p:sp>
        <p:grpSp>
          <p:nvGrpSpPr>
            <p:cNvPr id="335" name="Google Shape;335;p17"/>
            <p:cNvGrpSpPr/>
            <p:nvPr/>
          </p:nvGrpSpPr>
          <p:grpSpPr>
            <a:xfrm>
              <a:off x="8061604" y="1156367"/>
              <a:ext cx="479400" cy="479400"/>
              <a:chOff x="7550683" y="525630"/>
              <a:chExt cx="479400" cy="479400"/>
            </a:xfrm>
          </p:grpSpPr>
          <p:sp>
            <p:nvSpPr>
              <p:cNvPr id="336" name="Google Shape;336;p17"/>
              <p:cNvSpPr/>
              <p:nvPr/>
            </p:nvSpPr>
            <p:spPr>
              <a:xfrm>
                <a:off x="7550683" y="525630"/>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p>
            </p:txBody>
          </p:sp>
          <p:grpSp>
            <p:nvGrpSpPr>
              <p:cNvPr id="337" name="Google Shape;337;p17"/>
              <p:cNvGrpSpPr/>
              <p:nvPr/>
            </p:nvGrpSpPr>
            <p:grpSpPr>
              <a:xfrm>
                <a:off x="7636165" y="582309"/>
                <a:ext cx="308435" cy="422720"/>
                <a:chOff x="4640549" y="3498737"/>
                <a:chExt cx="366704" cy="502580"/>
              </a:xfrm>
            </p:grpSpPr>
            <p:sp>
              <p:nvSpPr>
                <p:cNvPr id="338" name="Google Shape;338;p17"/>
                <p:cNvSpPr/>
                <p:nvPr/>
              </p:nvSpPr>
              <p:spPr>
                <a:xfrm>
                  <a:off x="4677866" y="3620111"/>
                  <a:ext cx="291875" cy="272017"/>
                </a:xfrm>
                <a:custGeom>
                  <a:rect b="b" l="l" r="r" t="t"/>
                  <a:pathLst>
                    <a:path extrusionOk="0" h="12356" w="13258">
                      <a:moveTo>
                        <a:pt x="1" y="0"/>
                      </a:moveTo>
                      <a:lnTo>
                        <a:pt x="1" y="7583"/>
                      </a:lnTo>
                      <a:cubicBezTo>
                        <a:pt x="1" y="10224"/>
                        <a:pt x="2142" y="12356"/>
                        <a:pt x="4782" y="12356"/>
                      </a:cubicBezTo>
                      <a:lnTo>
                        <a:pt x="8467" y="12356"/>
                      </a:lnTo>
                      <a:cubicBezTo>
                        <a:pt x="11116" y="12356"/>
                        <a:pt x="13257" y="10224"/>
                        <a:pt x="13257" y="7592"/>
                      </a:cubicBezTo>
                      <a:lnTo>
                        <a:pt x="1325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17"/>
                <p:cNvSpPr/>
                <p:nvPr/>
              </p:nvSpPr>
              <p:spPr>
                <a:xfrm>
                  <a:off x="4902364" y="3859250"/>
                  <a:ext cx="57767" cy="95765"/>
                </a:xfrm>
                <a:custGeom>
                  <a:rect b="b" l="l" r="r" t="t"/>
                  <a:pathLst>
                    <a:path extrusionOk="0" h="4350" w="2624">
                      <a:moveTo>
                        <a:pt x="1244" y="1"/>
                      </a:moveTo>
                      <a:cubicBezTo>
                        <a:pt x="1057" y="1"/>
                        <a:pt x="858" y="61"/>
                        <a:pt x="652" y="200"/>
                      </a:cubicBezTo>
                      <a:cubicBezTo>
                        <a:pt x="250" y="477"/>
                        <a:pt x="90" y="968"/>
                        <a:pt x="45" y="1440"/>
                      </a:cubicBezTo>
                      <a:cubicBezTo>
                        <a:pt x="0" y="1985"/>
                        <a:pt x="161" y="2520"/>
                        <a:pt x="464" y="2975"/>
                      </a:cubicBezTo>
                      <a:cubicBezTo>
                        <a:pt x="678" y="3296"/>
                        <a:pt x="1026" y="3492"/>
                        <a:pt x="1223" y="3813"/>
                      </a:cubicBezTo>
                      <a:cubicBezTo>
                        <a:pt x="1372" y="4055"/>
                        <a:pt x="1378" y="4349"/>
                        <a:pt x="1521" y="4349"/>
                      </a:cubicBezTo>
                      <a:cubicBezTo>
                        <a:pt x="1584" y="4349"/>
                        <a:pt x="1673" y="4293"/>
                        <a:pt x="1811" y="4152"/>
                      </a:cubicBezTo>
                      <a:cubicBezTo>
                        <a:pt x="2552" y="3412"/>
                        <a:pt x="2623" y="2422"/>
                        <a:pt x="2507" y="1449"/>
                      </a:cubicBezTo>
                      <a:cubicBezTo>
                        <a:pt x="2417" y="760"/>
                        <a:pt x="1908" y="1"/>
                        <a:pt x="124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17"/>
                <p:cNvSpPr/>
                <p:nvPr/>
              </p:nvSpPr>
              <p:spPr>
                <a:xfrm>
                  <a:off x="4822424" y="3620111"/>
                  <a:ext cx="177177" cy="272017"/>
                </a:xfrm>
                <a:custGeom>
                  <a:rect b="b" l="l" r="r" t="t"/>
                  <a:pathLst>
                    <a:path extrusionOk="0" h="12356" w="8048">
                      <a:moveTo>
                        <a:pt x="4791" y="0"/>
                      </a:moveTo>
                      <a:lnTo>
                        <a:pt x="4791" y="7565"/>
                      </a:lnTo>
                      <a:cubicBezTo>
                        <a:pt x="4791" y="10215"/>
                        <a:pt x="2650" y="12356"/>
                        <a:pt x="1" y="12356"/>
                      </a:cubicBezTo>
                      <a:lnTo>
                        <a:pt x="1892" y="12356"/>
                      </a:lnTo>
                      <a:cubicBezTo>
                        <a:pt x="4506" y="12356"/>
                        <a:pt x="6629" y="10277"/>
                        <a:pt x="6691" y="7681"/>
                      </a:cubicBezTo>
                      <a:lnTo>
                        <a:pt x="6763" y="7681"/>
                      </a:lnTo>
                      <a:cubicBezTo>
                        <a:pt x="7137" y="7681"/>
                        <a:pt x="7467" y="7530"/>
                        <a:pt x="7708" y="7271"/>
                      </a:cubicBezTo>
                      <a:cubicBezTo>
                        <a:pt x="7913" y="7048"/>
                        <a:pt x="8047" y="6736"/>
                        <a:pt x="8047" y="6406"/>
                      </a:cubicBezTo>
                      <a:cubicBezTo>
                        <a:pt x="8047" y="5692"/>
                        <a:pt x="7476" y="5121"/>
                        <a:pt x="6763" y="5121"/>
                      </a:cubicBezTo>
                      <a:lnTo>
                        <a:pt x="6691" y="5121"/>
                      </a:lnTo>
                      <a:lnTo>
                        <a:pt x="669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17"/>
                <p:cNvSpPr/>
                <p:nvPr/>
              </p:nvSpPr>
              <p:spPr>
                <a:xfrm>
                  <a:off x="4723043" y="3799630"/>
                  <a:ext cx="31239" cy="31239"/>
                </a:xfrm>
                <a:custGeom>
                  <a:rect b="b" l="l" r="r" t="t"/>
                  <a:pathLst>
                    <a:path extrusionOk="0" h="1419" w="1419">
                      <a:moveTo>
                        <a:pt x="714" y="0"/>
                      </a:moveTo>
                      <a:cubicBezTo>
                        <a:pt x="322" y="0"/>
                        <a:pt x="0" y="321"/>
                        <a:pt x="0" y="714"/>
                      </a:cubicBezTo>
                      <a:cubicBezTo>
                        <a:pt x="0" y="1106"/>
                        <a:pt x="322" y="1419"/>
                        <a:pt x="714" y="1419"/>
                      </a:cubicBezTo>
                      <a:cubicBezTo>
                        <a:pt x="1107" y="1419"/>
                        <a:pt x="1419" y="1106"/>
                        <a:pt x="1419" y="714"/>
                      </a:cubicBezTo>
                      <a:cubicBezTo>
                        <a:pt x="1419" y="321"/>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17"/>
                <p:cNvSpPr/>
                <p:nvPr/>
              </p:nvSpPr>
              <p:spPr>
                <a:xfrm>
                  <a:off x="4893139" y="3799630"/>
                  <a:ext cx="31437" cy="31239"/>
                </a:xfrm>
                <a:custGeom>
                  <a:rect b="b" l="l" r="r" t="t"/>
                  <a:pathLst>
                    <a:path extrusionOk="0" h="1419" w="1428">
                      <a:moveTo>
                        <a:pt x="714" y="0"/>
                      </a:moveTo>
                      <a:cubicBezTo>
                        <a:pt x="321" y="0"/>
                        <a:pt x="0" y="321"/>
                        <a:pt x="0" y="714"/>
                      </a:cubicBezTo>
                      <a:cubicBezTo>
                        <a:pt x="0" y="1106"/>
                        <a:pt x="321" y="1419"/>
                        <a:pt x="714" y="1419"/>
                      </a:cubicBezTo>
                      <a:cubicBezTo>
                        <a:pt x="1106" y="1419"/>
                        <a:pt x="1427" y="1106"/>
                        <a:pt x="1427" y="714"/>
                      </a:cubicBezTo>
                      <a:cubicBezTo>
                        <a:pt x="1427" y="321"/>
                        <a:pt x="1106"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17"/>
                <p:cNvSpPr/>
                <p:nvPr/>
              </p:nvSpPr>
              <p:spPr>
                <a:xfrm>
                  <a:off x="4647220" y="3506200"/>
                  <a:ext cx="322322" cy="353869"/>
                </a:xfrm>
                <a:custGeom>
                  <a:rect b="b" l="l" r="r" t="t"/>
                  <a:pathLst>
                    <a:path extrusionOk="0" h="16074" w="14641">
                      <a:moveTo>
                        <a:pt x="4988" y="0"/>
                      </a:moveTo>
                      <a:cubicBezTo>
                        <a:pt x="2303" y="0"/>
                        <a:pt x="117" y="2346"/>
                        <a:pt x="63" y="5032"/>
                      </a:cubicBezTo>
                      <a:cubicBezTo>
                        <a:pt x="37" y="6486"/>
                        <a:pt x="1" y="7931"/>
                        <a:pt x="10" y="9385"/>
                      </a:cubicBezTo>
                      <a:cubicBezTo>
                        <a:pt x="19" y="11758"/>
                        <a:pt x="81" y="14229"/>
                        <a:pt x="1883" y="16022"/>
                      </a:cubicBezTo>
                      <a:lnTo>
                        <a:pt x="1892" y="16022"/>
                      </a:lnTo>
                      <a:cubicBezTo>
                        <a:pt x="1928" y="16058"/>
                        <a:pt x="1970" y="16073"/>
                        <a:pt x="2010" y="16073"/>
                      </a:cubicBezTo>
                      <a:cubicBezTo>
                        <a:pt x="2120" y="16073"/>
                        <a:pt x="2221" y="15959"/>
                        <a:pt x="2169" y="15835"/>
                      </a:cubicBezTo>
                      <a:cubicBezTo>
                        <a:pt x="1928" y="15246"/>
                        <a:pt x="1758" y="14541"/>
                        <a:pt x="1758" y="14541"/>
                      </a:cubicBezTo>
                      <a:cubicBezTo>
                        <a:pt x="616" y="8323"/>
                        <a:pt x="6540" y="7494"/>
                        <a:pt x="6558" y="7494"/>
                      </a:cubicBezTo>
                      <a:cubicBezTo>
                        <a:pt x="7521" y="7360"/>
                        <a:pt x="8521" y="7503"/>
                        <a:pt x="9457" y="7128"/>
                      </a:cubicBezTo>
                      <a:cubicBezTo>
                        <a:pt x="10135" y="6851"/>
                        <a:pt x="10858" y="6414"/>
                        <a:pt x="11152" y="5727"/>
                      </a:cubicBezTo>
                      <a:cubicBezTo>
                        <a:pt x="11224" y="6637"/>
                        <a:pt x="11902" y="7431"/>
                        <a:pt x="12526" y="8047"/>
                      </a:cubicBezTo>
                      <a:cubicBezTo>
                        <a:pt x="13400" y="8921"/>
                        <a:pt x="14640" y="9885"/>
                        <a:pt x="14640" y="11241"/>
                      </a:cubicBezTo>
                      <a:cubicBezTo>
                        <a:pt x="14640" y="11232"/>
                        <a:pt x="14640" y="5139"/>
                        <a:pt x="14640" y="5130"/>
                      </a:cubicBezTo>
                      <a:cubicBezTo>
                        <a:pt x="14640" y="2409"/>
                        <a:pt x="12428" y="0"/>
                        <a:pt x="97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17"/>
                <p:cNvSpPr/>
                <p:nvPr/>
              </p:nvSpPr>
              <p:spPr>
                <a:xfrm>
                  <a:off x="4757608" y="3892120"/>
                  <a:ext cx="132398" cy="101753"/>
                </a:xfrm>
                <a:custGeom>
                  <a:rect b="b" l="l" r="r" t="t"/>
                  <a:pathLst>
                    <a:path extrusionOk="0" h="4622" w="6014">
                      <a:moveTo>
                        <a:pt x="2115" y="1"/>
                      </a:moveTo>
                      <a:lnTo>
                        <a:pt x="2115" y="286"/>
                      </a:lnTo>
                      <a:cubicBezTo>
                        <a:pt x="2115" y="715"/>
                        <a:pt x="2115" y="706"/>
                        <a:pt x="1704" y="768"/>
                      </a:cubicBezTo>
                      <a:cubicBezTo>
                        <a:pt x="1383" y="813"/>
                        <a:pt x="1080" y="929"/>
                        <a:pt x="821" y="1116"/>
                      </a:cubicBezTo>
                      <a:cubicBezTo>
                        <a:pt x="313" y="1491"/>
                        <a:pt x="1" y="2097"/>
                        <a:pt x="1" y="2731"/>
                      </a:cubicBezTo>
                      <a:lnTo>
                        <a:pt x="1" y="4622"/>
                      </a:lnTo>
                      <a:lnTo>
                        <a:pt x="6013" y="4622"/>
                      </a:lnTo>
                      <a:lnTo>
                        <a:pt x="6013" y="2731"/>
                      </a:lnTo>
                      <a:cubicBezTo>
                        <a:pt x="6013" y="2097"/>
                        <a:pt x="5701" y="1491"/>
                        <a:pt x="5193" y="1116"/>
                      </a:cubicBezTo>
                      <a:cubicBezTo>
                        <a:pt x="4934" y="929"/>
                        <a:pt x="4631" y="813"/>
                        <a:pt x="4309" y="768"/>
                      </a:cubicBezTo>
                      <a:cubicBezTo>
                        <a:pt x="3899" y="706"/>
                        <a:pt x="3899" y="715"/>
                        <a:pt x="3899" y="286"/>
                      </a:cubicBezTo>
                      <a:lnTo>
                        <a:pt x="3899" y="1"/>
                      </a:lnTo>
                      <a:close/>
                    </a:path>
                  </a:pathLst>
                </a:custGeom>
                <a:solidFill>
                  <a:srgbClr val="F3D1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17"/>
                <p:cNvSpPr/>
                <p:nvPr/>
              </p:nvSpPr>
              <p:spPr>
                <a:xfrm>
                  <a:off x="4757608" y="3907245"/>
                  <a:ext cx="132398" cy="86629"/>
                </a:xfrm>
                <a:custGeom>
                  <a:rect b="b" l="l" r="r" t="t"/>
                  <a:pathLst>
                    <a:path extrusionOk="0" h="3935" w="6014">
                      <a:moveTo>
                        <a:pt x="2026" y="1"/>
                      </a:moveTo>
                      <a:cubicBezTo>
                        <a:pt x="1972" y="36"/>
                        <a:pt x="1865" y="45"/>
                        <a:pt x="1704" y="72"/>
                      </a:cubicBezTo>
                      <a:cubicBezTo>
                        <a:pt x="1589" y="90"/>
                        <a:pt x="1473" y="117"/>
                        <a:pt x="1365" y="152"/>
                      </a:cubicBezTo>
                      <a:cubicBezTo>
                        <a:pt x="1169" y="215"/>
                        <a:pt x="991" y="304"/>
                        <a:pt x="821" y="429"/>
                      </a:cubicBezTo>
                      <a:cubicBezTo>
                        <a:pt x="313" y="795"/>
                        <a:pt x="1" y="1401"/>
                        <a:pt x="1" y="2035"/>
                      </a:cubicBezTo>
                      <a:lnTo>
                        <a:pt x="1" y="3935"/>
                      </a:lnTo>
                      <a:lnTo>
                        <a:pt x="6013" y="3935"/>
                      </a:lnTo>
                      <a:lnTo>
                        <a:pt x="6013" y="2035"/>
                      </a:lnTo>
                      <a:cubicBezTo>
                        <a:pt x="6013" y="1401"/>
                        <a:pt x="5701" y="795"/>
                        <a:pt x="5193" y="429"/>
                      </a:cubicBezTo>
                      <a:cubicBezTo>
                        <a:pt x="5023" y="304"/>
                        <a:pt x="4845" y="215"/>
                        <a:pt x="4648" y="152"/>
                      </a:cubicBezTo>
                      <a:cubicBezTo>
                        <a:pt x="4541" y="117"/>
                        <a:pt x="4425" y="90"/>
                        <a:pt x="4309" y="72"/>
                      </a:cubicBezTo>
                      <a:cubicBezTo>
                        <a:pt x="4149" y="45"/>
                        <a:pt x="4042" y="36"/>
                        <a:pt x="3988" y="1"/>
                      </a:cubicBezTo>
                      <a:lnTo>
                        <a:pt x="3908" y="19"/>
                      </a:lnTo>
                      <a:lnTo>
                        <a:pt x="3703" y="135"/>
                      </a:lnTo>
                      <a:cubicBezTo>
                        <a:pt x="3486" y="254"/>
                        <a:pt x="3246" y="314"/>
                        <a:pt x="3005" y="314"/>
                      </a:cubicBezTo>
                      <a:cubicBezTo>
                        <a:pt x="2759" y="314"/>
                        <a:pt x="2514" y="252"/>
                        <a:pt x="2293" y="126"/>
                      </a:cubicBezTo>
                      <a:lnTo>
                        <a:pt x="2106" y="19"/>
                      </a:lnTo>
                      <a:lnTo>
                        <a:pt x="202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7"/>
                <p:cNvSpPr/>
                <p:nvPr/>
              </p:nvSpPr>
              <p:spPr>
                <a:xfrm>
                  <a:off x="4794331" y="3951057"/>
                  <a:ext cx="57767" cy="42819"/>
                </a:xfrm>
                <a:custGeom>
                  <a:rect b="b" l="l" r="r" t="t"/>
                  <a:pathLst>
                    <a:path extrusionOk="0" h="1945" w="2624">
                      <a:moveTo>
                        <a:pt x="1" y="0"/>
                      </a:moveTo>
                      <a:lnTo>
                        <a:pt x="1" y="1945"/>
                      </a:lnTo>
                      <a:lnTo>
                        <a:pt x="2624" y="1945"/>
                      </a:lnTo>
                      <a:lnTo>
                        <a:pt x="262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17"/>
                <p:cNvSpPr/>
                <p:nvPr/>
              </p:nvSpPr>
              <p:spPr>
                <a:xfrm>
                  <a:off x="4803578" y="3839501"/>
                  <a:ext cx="40265" cy="14750"/>
                </a:xfrm>
                <a:custGeom>
                  <a:rect b="b" l="l" r="r" t="t"/>
                  <a:pathLst>
                    <a:path extrusionOk="0" h="670" w="1829">
                      <a:moveTo>
                        <a:pt x="357" y="0"/>
                      </a:moveTo>
                      <a:cubicBezTo>
                        <a:pt x="161" y="0"/>
                        <a:pt x="0" y="170"/>
                        <a:pt x="27" y="375"/>
                      </a:cubicBezTo>
                      <a:cubicBezTo>
                        <a:pt x="45" y="544"/>
                        <a:pt x="205" y="669"/>
                        <a:pt x="375" y="669"/>
                      </a:cubicBezTo>
                      <a:lnTo>
                        <a:pt x="1472" y="669"/>
                      </a:lnTo>
                      <a:cubicBezTo>
                        <a:pt x="1677" y="669"/>
                        <a:pt x="1829" y="500"/>
                        <a:pt x="1811" y="294"/>
                      </a:cubicBezTo>
                      <a:cubicBezTo>
                        <a:pt x="1784" y="125"/>
                        <a:pt x="1633" y="0"/>
                        <a:pt x="146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7"/>
                <p:cNvSpPr/>
                <p:nvPr/>
              </p:nvSpPr>
              <p:spPr>
                <a:xfrm>
                  <a:off x="4844021" y="3697300"/>
                  <a:ext cx="46958" cy="14750"/>
                </a:xfrm>
                <a:custGeom>
                  <a:rect b="b" l="l" r="r" t="t"/>
                  <a:pathLst>
                    <a:path extrusionOk="0" h="670" w="2133">
                      <a:moveTo>
                        <a:pt x="358" y="0"/>
                      </a:moveTo>
                      <a:cubicBezTo>
                        <a:pt x="152" y="0"/>
                        <a:pt x="1" y="179"/>
                        <a:pt x="19" y="375"/>
                      </a:cubicBezTo>
                      <a:cubicBezTo>
                        <a:pt x="45" y="544"/>
                        <a:pt x="197" y="669"/>
                        <a:pt x="367" y="669"/>
                      </a:cubicBezTo>
                      <a:lnTo>
                        <a:pt x="1776" y="669"/>
                      </a:lnTo>
                      <a:cubicBezTo>
                        <a:pt x="1972" y="669"/>
                        <a:pt x="2133" y="500"/>
                        <a:pt x="2106" y="295"/>
                      </a:cubicBezTo>
                      <a:cubicBezTo>
                        <a:pt x="2079" y="125"/>
                        <a:pt x="1928" y="0"/>
                        <a:pt x="17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17"/>
                <p:cNvSpPr/>
                <p:nvPr/>
              </p:nvSpPr>
              <p:spPr>
                <a:xfrm>
                  <a:off x="4860534" y="3759913"/>
                  <a:ext cx="14750" cy="38152"/>
                </a:xfrm>
                <a:custGeom>
                  <a:rect b="b" l="l" r="r" t="t"/>
                  <a:pathLst>
                    <a:path extrusionOk="0" h="1733" w="670">
                      <a:moveTo>
                        <a:pt x="327" y="1"/>
                      </a:moveTo>
                      <a:cubicBezTo>
                        <a:pt x="317" y="1"/>
                        <a:pt x="306" y="1"/>
                        <a:pt x="295" y="2"/>
                      </a:cubicBezTo>
                      <a:cubicBezTo>
                        <a:pt x="125" y="29"/>
                        <a:pt x="0" y="180"/>
                        <a:pt x="0" y="350"/>
                      </a:cubicBezTo>
                      <a:lnTo>
                        <a:pt x="0" y="1403"/>
                      </a:lnTo>
                      <a:cubicBezTo>
                        <a:pt x="0" y="1590"/>
                        <a:pt x="152" y="1733"/>
                        <a:pt x="339" y="1733"/>
                      </a:cubicBezTo>
                      <a:cubicBezTo>
                        <a:pt x="518" y="1733"/>
                        <a:pt x="669" y="1590"/>
                        <a:pt x="669" y="1403"/>
                      </a:cubicBezTo>
                      <a:lnTo>
                        <a:pt x="669" y="332"/>
                      </a:lnTo>
                      <a:cubicBezTo>
                        <a:pt x="669" y="146"/>
                        <a:pt x="517"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17"/>
                <p:cNvSpPr/>
                <p:nvPr/>
              </p:nvSpPr>
              <p:spPr>
                <a:xfrm>
                  <a:off x="4769783" y="3759913"/>
                  <a:ext cx="14750" cy="38152"/>
                </a:xfrm>
                <a:custGeom>
                  <a:rect b="b" l="l" r="r" t="t"/>
                  <a:pathLst>
                    <a:path extrusionOk="0" h="1733" w="670">
                      <a:moveTo>
                        <a:pt x="328" y="1"/>
                      </a:moveTo>
                      <a:cubicBezTo>
                        <a:pt x="317" y="1"/>
                        <a:pt x="306" y="1"/>
                        <a:pt x="295" y="2"/>
                      </a:cubicBezTo>
                      <a:cubicBezTo>
                        <a:pt x="126" y="29"/>
                        <a:pt x="1" y="180"/>
                        <a:pt x="1" y="350"/>
                      </a:cubicBezTo>
                      <a:lnTo>
                        <a:pt x="1" y="1403"/>
                      </a:lnTo>
                      <a:cubicBezTo>
                        <a:pt x="1" y="1590"/>
                        <a:pt x="152" y="1733"/>
                        <a:pt x="340" y="1733"/>
                      </a:cubicBezTo>
                      <a:cubicBezTo>
                        <a:pt x="527" y="1733"/>
                        <a:pt x="670" y="1590"/>
                        <a:pt x="670" y="1403"/>
                      </a:cubicBezTo>
                      <a:lnTo>
                        <a:pt x="670" y="332"/>
                      </a:lnTo>
                      <a:cubicBezTo>
                        <a:pt x="670" y="146"/>
                        <a:pt x="518" y="1"/>
                        <a:pt x="32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17"/>
                <p:cNvSpPr/>
                <p:nvPr/>
              </p:nvSpPr>
              <p:spPr>
                <a:xfrm>
                  <a:off x="4754856" y="3753661"/>
                  <a:ext cx="47354" cy="14750"/>
                </a:xfrm>
                <a:custGeom>
                  <a:rect b="b" l="l" r="r" t="t"/>
                  <a:pathLst>
                    <a:path extrusionOk="0" h="670" w="2151">
                      <a:moveTo>
                        <a:pt x="375" y="1"/>
                      </a:moveTo>
                      <a:cubicBezTo>
                        <a:pt x="170" y="1"/>
                        <a:pt x="1" y="197"/>
                        <a:pt x="45" y="411"/>
                      </a:cubicBezTo>
                      <a:cubicBezTo>
                        <a:pt x="81" y="563"/>
                        <a:pt x="224" y="670"/>
                        <a:pt x="384" y="670"/>
                      </a:cubicBezTo>
                      <a:lnTo>
                        <a:pt x="1794" y="670"/>
                      </a:lnTo>
                      <a:cubicBezTo>
                        <a:pt x="1990" y="670"/>
                        <a:pt x="2151" y="500"/>
                        <a:pt x="2124" y="295"/>
                      </a:cubicBezTo>
                      <a:cubicBezTo>
                        <a:pt x="2106" y="125"/>
                        <a:pt x="1954" y="1"/>
                        <a:pt x="178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17"/>
                <p:cNvSpPr/>
                <p:nvPr/>
              </p:nvSpPr>
              <p:spPr>
                <a:xfrm>
                  <a:off x="4640549" y="3498737"/>
                  <a:ext cx="366704" cy="502580"/>
                </a:xfrm>
                <a:custGeom>
                  <a:rect b="b" l="l" r="r" t="t"/>
                  <a:pathLst>
                    <a:path extrusionOk="0" h="22829" w="16657">
                      <a:moveTo>
                        <a:pt x="5291" y="0"/>
                      </a:moveTo>
                      <a:cubicBezTo>
                        <a:pt x="5211" y="18"/>
                        <a:pt x="5121" y="27"/>
                        <a:pt x="5032" y="27"/>
                      </a:cubicBezTo>
                      <a:cubicBezTo>
                        <a:pt x="4845" y="36"/>
                        <a:pt x="4702" y="196"/>
                        <a:pt x="4711" y="384"/>
                      </a:cubicBezTo>
                      <a:cubicBezTo>
                        <a:pt x="4728" y="557"/>
                        <a:pt x="4872" y="696"/>
                        <a:pt x="5051" y="696"/>
                      </a:cubicBezTo>
                      <a:cubicBezTo>
                        <a:pt x="5057" y="696"/>
                        <a:pt x="5062" y="696"/>
                        <a:pt x="5068" y="696"/>
                      </a:cubicBezTo>
                      <a:cubicBezTo>
                        <a:pt x="5139" y="696"/>
                        <a:pt x="5291" y="732"/>
                        <a:pt x="5291" y="732"/>
                      </a:cubicBezTo>
                      <a:lnTo>
                        <a:pt x="10028" y="732"/>
                      </a:lnTo>
                      <a:cubicBezTo>
                        <a:pt x="11328" y="732"/>
                        <a:pt x="12525" y="1332"/>
                        <a:pt x="13370" y="2278"/>
                      </a:cubicBezTo>
                      <a:lnTo>
                        <a:pt x="13370" y="2278"/>
                      </a:lnTo>
                      <a:cubicBezTo>
                        <a:pt x="12450" y="1082"/>
                        <a:pt x="11273" y="8"/>
                        <a:pt x="10010" y="0"/>
                      </a:cubicBezTo>
                      <a:close/>
                      <a:moveTo>
                        <a:pt x="13370" y="2278"/>
                      </a:moveTo>
                      <a:cubicBezTo>
                        <a:pt x="13604" y="2582"/>
                        <a:pt x="13821" y="2893"/>
                        <a:pt x="14019" y="3197"/>
                      </a:cubicBezTo>
                      <a:lnTo>
                        <a:pt x="14019" y="3197"/>
                      </a:lnTo>
                      <a:cubicBezTo>
                        <a:pt x="13837" y="2865"/>
                        <a:pt x="13619" y="2556"/>
                        <a:pt x="13370" y="2278"/>
                      </a:cubicBezTo>
                      <a:close/>
                      <a:moveTo>
                        <a:pt x="15282" y="10982"/>
                      </a:moveTo>
                      <a:cubicBezTo>
                        <a:pt x="15684" y="11089"/>
                        <a:pt x="15987" y="11464"/>
                        <a:pt x="15987" y="11910"/>
                      </a:cubicBezTo>
                      <a:cubicBezTo>
                        <a:pt x="15987" y="12151"/>
                        <a:pt x="15898" y="12382"/>
                        <a:pt x="15728" y="12561"/>
                      </a:cubicBezTo>
                      <a:cubicBezTo>
                        <a:pt x="15604" y="12695"/>
                        <a:pt x="15452" y="12784"/>
                        <a:pt x="15282" y="12837"/>
                      </a:cubicBezTo>
                      <a:lnTo>
                        <a:pt x="15282" y="10982"/>
                      </a:lnTo>
                      <a:close/>
                      <a:moveTo>
                        <a:pt x="8886" y="18208"/>
                      </a:moveTo>
                      <a:cubicBezTo>
                        <a:pt x="8886" y="18270"/>
                        <a:pt x="8886" y="18333"/>
                        <a:pt x="8886" y="18395"/>
                      </a:cubicBezTo>
                      <a:cubicBezTo>
                        <a:pt x="8689" y="18470"/>
                        <a:pt x="8504" y="18498"/>
                        <a:pt x="8338" y="18498"/>
                      </a:cubicBezTo>
                      <a:cubicBezTo>
                        <a:pt x="8091" y="18498"/>
                        <a:pt x="7887" y="18436"/>
                        <a:pt x="7753" y="18377"/>
                      </a:cubicBezTo>
                      <a:cubicBezTo>
                        <a:pt x="7762" y="18324"/>
                        <a:pt x="7762" y="18270"/>
                        <a:pt x="7762" y="18208"/>
                      </a:cubicBezTo>
                      <a:close/>
                      <a:moveTo>
                        <a:pt x="13570" y="16896"/>
                      </a:moveTo>
                      <a:cubicBezTo>
                        <a:pt x="13819" y="17111"/>
                        <a:pt x="14016" y="17485"/>
                        <a:pt x="14060" y="17869"/>
                      </a:cubicBezTo>
                      <a:cubicBezTo>
                        <a:pt x="14203" y="18939"/>
                        <a:pt x="14025" y="19698"/>
                        <a:pt x="13516" y="20251"/>
                      </a:cubicBezTo>
                      <a:cubicBezTo>
                        <a:pt x="13489" y="20170"/>
                        <a:pt x="13454" y="20099"/>
                        <a:pt x="13400" y="20019"/>
                      </a:cubicBezTo>
                      <a:cubicBezTo>
                        <a:pt x="13275" y="19805"/>
                        <a:pt x="13106" y="19644"/>
                        <a:pt x="12954" y="19510"/>
                      </a:cubicBezTo>
                      <a:cubicBezTo>
                        <a:pt x="12829" y="19394"/>
                        <a:pt x="12713" y="19287"/>
                        <a:pt x="12633" y="19162"/>
                      </a:cubicBezTo>
                      <a:cubicBezTo>
                        <a:pt x="12356" y="18752"/>
                        <a:pt x="12231" y="18297"/>
                        <a:pt x="12267" y="17842"/>
                      </a:cubicBezTo>
                      <a:cubicBezTo>
                        <a:pt x="12276" y="17806"/>
                        <a:pt x="12276" y="17771"/>
                        <a:pt x="12285" y="17735"/>
                      </a:cubicBezTo>
                      <a:cubicBezTo>
                        <a:pt x="12749" y="17521"/>
                        <a:pt x="13186" y="17235"/>
                        <a:pt x="13570" y="16896"/>
                      </a:cubicBezTo>
                      <a:close/>
                      <a:moveTo>
                        <a:pt x="9270" y="20875"/>
                      </a:moveTo>
                      <a:lnTo>
                        <a:pt x="9270" y="22160"/>
                      </a:lnTo>
                      <a:lnTo>
                        <a:pt x="7325" y="22160"/>
                      </a:lnTo>
                      <a:lnTo>
                        <a:pt x="7325" y="20875"/>
                      </a:lnTo>
                      <a:close/>
                      <a:moveTo>
                        <a:pt x="9332" y="18913"/>
                      </a:moveTo>
                      <a:cubicBezTo>
                        <a:pt x="9403" y="18930"/>
                        <a:pt x="9475" y="18939"/>
                        <a:pt x="9546" y="18948"/>
                      </a:cubicBezTo>
                      <a:lnTo>
                        <a:pt x="9582" y="18957"/>
                      </a:lnTo>
                      <a:cubicBezTo>
                        <a:pt x="9841" y="18993"/>
                        <a:pt x="10099" y="19100"/>
                        <a:pt x="10313" y="19252"/>
                      </a:cubicBezTo>
                      <a:cubicBezTo>
                        <a:pt x="10742" y="19564"/>
                        <a:pt x="10991" y="20063"/>
                        <a:pt x="10991" y="20590"/>
                      </a:cubicBezTo>
                      <a:lnTo>
                        <a:pt x="10991" y="22160"/>
                      </a:lnTo>
                      <a:lnTo>
                        <a:pt x="9939" y="22160"/>
                      </a:lnTo>
                      <a:lnTo>
                        <a:pt x="9939" y="20545"/>
                      </a:lnTo>
                      <a:cubicBezTo>
                        <a:pt x="9939" y="20358"/>
                        <a:pt x="9787" y="20206"/>
                        <a:pt x="9609" y="20206"/>
                      </a:cubicBezTo>
                      <a:lnTo>
                        <a:pt x="6986" y="20206"/>
                      </a:lnTo>
                      <a:cubicBezTo>
                        <a:pt x="6807" y="20206"/>
                        <a:pt x="6656" y="20358"/>
                        <a:pt x="6656" y="20545"/>
                      </a:cubicBezTo>
                      <a:lnTo>
                        <a:pt x="6656" y="22160"/>
                      </a:lnTo>
                      <a:lnTo>
                        <a:pt x="5648" y="22160"/>
                      </a:lnTo>
                      <a:lnTo>
                        <a:pt x="5648" y="20590"/>
                      </a:lnTo>
                      <a:cubicBezTo>
                        <a:pt x="5648" y="20063"/>
                        <a:pt x="5906" y="19564"/>
                        <a:pt x="6335" y="19252"/>
                      </a:cubicBezTo>
                      <a:cubicBezTo>
                        <a:pt x="6549" y="19100"/>
                        <a:pt x="6798" y="18993"/>
                        <a:pt x="7066" y="18957"/>
                      </a:cubicBezTo>
                      <a:lnTo>
                        <a:pt x="7102" y="18948"/>
                      </a:lnTo>
                      <a:cubicBezTo>
                        <a:pt x="7191" y="18939"/>
                        <a:pt x="7262" y="18930"/>
                        <a:pt x="7343" y="18913"/>
                      </a:cubicBezTo>
                      <a:cubicBezTo>
                        <a:pt x="7512" y="19002"/>
                        <a:pt x="7878" y="19162"/>
                        <a:pt x="8351" y="19162"/>
                      </a:cubicBezTo>
                      <a:cubicBezTo>
                        <a:pt x="8645" y="19162"/>
                        <a:pt x="8984" y="19100"/>
                        <a:pt x="9332" y="18913"/>
                      </a:cubicBezTo>
                      <a:close/>
                      <a:moveTo>
                        <a:pt x="2864" y="762"/>
                      </a:moveTo>
                      <a:cubicBezTo>
                        <a:pt x="2806" y="762"/>
                        <a:pt x="2747" y="778"/>
                        <a:pt x="2695" y="812"/>
                      </a:cubicBezTo>
                      <a:cubicBezTo>
                        <a:pt x="1107" y="1793"/>
                        <a:pt x="99" y="3551"/>
                        <a:pt x="63" y="5415"/>
                      </a:cubicBezTo>
                      <a:lnTo>
                        <a:pt x="54" y="5594"/>
                      </a:lnTo>
                      <a:cubicBezTo>
                        <a:pt x="27" y="6958"/>
                        <a:pt x="1" y="8368"/>
                        <a:pt x="10" y="9760"/>
                      </a:cubicBezTo>
                      <a:cubicBezTo>
                        <a:pt x="10" y="11954"/>
                        <a:pt x="18" y="14684"/>
                        <a:pt x="1981" y="16629"/>
                      </a:cubicBezTo>
                      <a:cubicBezTo>
                        <a:pt x="2115" y="16763"/>
                        <a:pt x="2267" y="16861"/>
                        <a:pt x="2409" y="16950"/>
                      </a:cubicBezTo>
                      <a:cubicBezTo>
                        <a:pt x="2507" y="17021"/>
                        <a:pt x="2606" y="17084"/>
                        <a:pt x="2686" y="17155"/>
                      </a:cubicBezTo>
                      <a:cubicBezTo>
                        <a:pt x="2748" y="17209"/>
                        <a:pt x="2829" y="17235"/>
                        <a:pt x="2909" y="17235"/>
                      </a:cubicBezTo>
                      <a:cubicBezTo>
                        <a:pt x="2998" y="17235"/>
                        <a:pt x="3087" y="17200"/>
                        <a:pt x="3159" y="17128"/>
                      </a:cubicBezTo>
                      <a:cubicBezTo>
                        <a:pt x="3185" y="17093"/>
                        <a:pt x="3212" y="17057"/>
                        <a:pt x="3221" y="17012"/>
                      </a:cubicBezTo>
                      <a:cubicBezTo>
                        <a:pt x="4131" y="17771"/>
                        <a:pt x="5282" y="18208"/>
                        <a:pt x="6504" y="18208"/>
                      </a:cubicBezTo>
                      <a:lnTo>
                        <a:pt x="7102" y="18208"/>
                      </a:lnTo>
                      <a:cubicBezTo>
                        <a:pt x="7102" y="18235"/>
                        <a:pt x="7102" y="18261"/>
                        <a:pt x="7102" y="18288"/>
                      </a:cubicBezTo>
                      <a:cubicBezTo>
                        <a:pt x="7066" y="18288"/>
                        <a:pt x="7039" y="18297"/>
                        <a:pt x="7004" y="18297"/>
                      </a:cubicBezTo>
                      <a:lnTo>
                        <a:pt x="6968" y="18306"/>
                      </a:lnTo>
                      <a:cubicBezTo>
                        <a:pt x="6602" y="18351"/>
                        <a:pt x="6245" y="18502"/>
                        <a:pt x="5942" y="18716"/>
                      </a:cubicBezTo>
                      <a:cubicBezTo>
                        <a:pt x="5344" y="19153"/>
                        <a:pt x="4987" y="19858"/>
                        <a:pt x="4987" y="20599"/>
                      </a:cubicBezTo>
                      <a:lnTo>
                        <a:pt x="4987" y="22490"/>
                      </a:lnTo>
                      <a:cubicBezTo>
                        <a:pt x="4987" y="22677"/>
                        <a:pt x="5130" y="22829"/>
                        <a:pt x="5318" y="22829"/>
                      </a:cubicBezTo>
                      <a:lnTo>
                        <a:pt x="11330" y="22829"/>
                      </a:lnTo>
                      <a:cubicBezTo>
                        <a:pt x="11518" y="22829"/>
                        <a:pt x="11660" y="22677"/>
                        <a:pt x="11660" y="22490"/>
                      </a:cubicBezTo>
                      <a:lnTo>
                        <a:pt x="11660" y="20599"/>
                      </a:lnTo>
                      <a:cubicBezTo>
                        <a:pt x="11660" y="19858"/>
                        <a:pt x="11304" y="19153"/>
                        <a:pt x="10706" y="18716"/>
                      </a:cubicBezTo>
                      <a:cubicBezTo>
                        <a:pt x="10403" y="18502"/>
                        <a:pt x="10046" y="18351"/>
                        <a:pt x="9680" y="18306"/>
                      </a:cubicBezTo>
                      <a:lnTo>
                        <a:pt x="9644" y="18297"/>
                      </a:lnTo>
                      <a:cubicBezTo>
                        <a:pt x="9609" y="18297"/>
                        <a:pt x="9582" y="18288"/>
                        <a:pt x="9546" y="18288"/>
                      </a:cubicBezTo>
                      <a:cubicBezTo>
                        <a:pt x="9546" y="18261"/>
                        <a:pt x="9546" y="18235"/>
                        <a:pt x="9546" y="18208"/>
                      </a:cubicBezTo>
                      <a:lnTo>
                        <a:pt x="10171" y="18208"/>
                      </a:lnTo>
                      <a:cubicBezTo>
                        <a:pt x="10661" y="18208"/>
                        <a:pt x="11143" y="18137"/>
                        <a:pt x="11607" y="18003"/>
                      </a:cubicBezTo>
                      <a:lnTo>
                        <a:pt x="11607" y="18003"/>
                      </a:lnTo>
                      <a:cubicBezTo>
                        <a:pt x="11598" y="18538"/>
                        <a:pt x="11767" y="19064"/>
                        <a:pt x="12089" y="19546"/>
                      </a:cubicBezTo>
                      <a:cubicBezTo>
                        <a:pt x="12214" y="19733"/>
                        <a:pt x="12365" y="19876"/>
                        <a:pt x="12508" y="20010"/>
                      </a:cubicBezTo>
                      <a:cubicBezTo>
                        <a:pt x="12633" y="20126"/>
                        <a:pt x="12758" y="20242"/>
                        <a:pt x="12838" y="20376"/>
                      </a:cubicBezTo>
                      <a:cubicBezTo>
                        <a:pt x="12883" y="20438"/>
                        <a:pt x="12909" y="20527"/>
                        <a:pt x="12936" y="20608"/>
                      </a:cubicBezTo>
                      <a:cubicBezTo>
                        <a:pt x="12990" y="20777"/>
                        <a:pt x="13070" y="21000"/>
                        <a:pt x="13329" y="21063"/>
                      </a:cubicBezTo>
                      <a:cubicBezTo>
                        <a:pt x="13355" y="21072"/>
                        <a:pt x="13391" y="21072"/>
                        <a:pt x="13427" y="21072"/>
                      </a:cubicBezTo>
                      <a:cubicBezTo>
                        <a:pt x="13623" y="21072"/>
                        <a:pt x="13801" y="20929"/>
                        <a:pt x="13944" y="20777"/>
                      </a:cubicBezTo>
                      <a:cubicBezTo>
                        <a:pt x="14872" y="19849"/>
                        <a:pt x="14836" y="18627"/>
                        <a:pt x="14729" y="17789"/>
                      </a:cubicBezTo>
                      <a:cubicBezTo>
                        <a:pt x="14667" y="17262"/>
                        <a:pt x="14399" y="16754"/>
                        <a:pt x="14042" y="16433"/>
                      </a:cubicBezTo>
                      <a:cubicBezTo>
                        <a:pt x="14123" y="16334"/>
                        <a:pt x="14203" y="16236"/>
                        <a:pt x="14274" y="16138"/>
                      </a:cubicBezTo>
                      <a:cubicBezTo>
                        <a:pt x="14390" y="15995"/>
                        <a:pt x="14355" y="15781"/>
                        <a:pt x="14203" y="15674"/>
                      </a:cubicBezTo>
                      <a:cubicBezTo>
                        <a:pt x="14145" y="15631"/>
                        <a:pt x="14075" y="15609"/>
                        <a:pt x="14006" y="15609"/>
                      </a:cubicBezTo>
                      <a:cubicBezTo>
                        <a:pt x="13904" y="15609"/>
                        <a:pt x="13803" y="15656"/>
                        <a:pt x="13739" y="15746"/>
                      </a:cubicBezTo>
                      <a:cubicBezTo>
                        <a:pt x="12892" y="16888"/>
                        <a:pt x="11589" y="17539"/>
                        <a:pt x="10171" y="17539"/>
                      </a:cubicBezTo>
                      <a:lnTo>
                        <a:pt x="6495" y="17539"/>
                      </a:lnTo>
                      <a:cubicBezTo>
                        <a:pt x="4863" y="17539"/>
                        <a:pt x="3364" y="16647"/>
                        <a:pt x="2588" y="15210"/>
                      </a:cubicBezTo>
                      <a:cubicBezTo>
                        <a:pt x="2516" y="15086"/>
                        <a:pt x="2454" y="14952"/>
                        <a:pt x="2391" y="14809"/>
                      </a:cubicBezTo>
                      <a:cubicBezTo>
                        <a:pt x="2070" y="13025"/>
                        <a:pt x="2329" y="11544"/>
                        <a:pt x="3150" y="10402"/>
                      </a:cubicBezTo>
                      <a:cubicBezTo>
                        <a:pt x="4488" y="8546"/>
                        <a:pt x="6888" y="8190"/>
                        <a:pt x="6914" y="8190"/>
                      </a:cubicBezTo>
                      <a:cubicBezTo>
                        <a:pt x="7236" y="8145"/>
                        <a:pt x="7557" y="8127"/>
                        <a:pt x="7905" y="8118"/>
                      </a:cubicBezTo>
                      <a:cubicBezTo>
                        <a:pt x="8556" y="8091"/>
                        <a:pt x="9234" y="8065"/>
                        <a:pt x="9894" y="7797"/>
                      </a:cubicBezTo>
                      <a:cubicBezTo>
                        <a:pt x="10501" y="7547"/>
                        <a:pt x="10982" y="7244"/>
                        <a:pt x="11321" y="6896"/>
                      </a:cubicBezTo>
                      <a:cubicBezTo>
                        <a:pt x="11598" y="7592"/>
                        <a:pt x="12124" y="8181"/>
                        <a:pt x="12597" y="8653"/>
                      </a:cubicBezTo>
                      <a:cubicBezTo>
                        <a:pt x="12722" y="8769"/>
                        <a:pt x="12847" y="8894"/>
                        <a:pt x="12981" y="9019"/>
                      </a:cubicBezTo>
                      <a:cubicBezTo>
                        <a:pt x="13748" y="9751"/>
                        <a:pt x="14613" y="10572"/>
                        <a:pt x="14613" y="11606"/>
                      </a:cubicBezTo>
                      <a:lnTo>
                        <a:pt x="14613" y="13096"/>
                      </a:lnTo>
                      <a:cubicBezTo>
                        <a:pt x="14613" y="13310"/>
                        <a:pt x="14595" y="13533"/>
                        <a:pt x="14569" y="13747"/>
                      </a:cubicBezTo>
                      <a:cubicBezTo>
                        <a:pt x="14542" y="13935"/>
                        <a:pt x="14667" y="14104"/>
                        <a:pt x="14845" y="14131"/>
                      </a:cubicBezTo>
                      <a:lnTo>
                        <a:pt x="14899" y="14131"/>
                      </a:lnTo>
                      <a:cubicBezTo>
                        <a:pt x="15059" y="14131"/>
                        <a:pt x="15202" y="14015"/>
                        <a:pt x="15229" y="13846"/>
                      </a:cubicBezTo>
                      <a:cubicBezTo>
                        <a:pt x="15247" y="13738"/>
                        <a:pt x="15256" y="13631"/>
                        <a:pt x="15265" y="13533"/>
                      </a:cubicBezTo>
                      <a:cubicBezTo>
                        <a:pt x="15630" y="13471"/>
                        <a:pt x="15969" y="13301"/>
                        <a:pt x="16219" y="13025"/>
                      </a:cubicBezTo>
                      <a:cubicBezTo>
                        <a:pt x="16505" y="12721"/>
                        <a:pt x="16656" y="12329"/>
                        <a:pt x="16656" y="11919"/>
                      </a:cubicBezTo>
                      <a:cubicBezTo>
                        <a:pt x="16656" y="11107"/>
                        <a:pt x="16059" y="10429"/>
                        <a:pt x="15282" y="10304"/>
                      </a:cubicBezTo>
                      <a:cubicBezTo>
                        <a:pt x="15282" y="8529"/>
                        <a:pt x="15282" y="5549"/>
                        <a:pt x="15282" y="5495"/>
                      </a:cubicBezTo>
                      <a:lnTo>
                        <a:pt x="15282" y="5487"/>
                      </a:lnTo>
                      <a:cubicBezTo>
                        <a:pt x="15282" y="5487"/>
                        <a:pt x="14803" y="4402"/>
                        <a:pt x="14019" y="3197"/>
                      </a:cubicBezTo>
                      <a:lnTo>
                        <a:pt x="14019" y="3197"/>
                      </a:lnTo>
                      <a:cubicBezTo>
                        <a:pt x="14396" y="3887"/>
                        <a:pt x="14613" y="4679"/>
                        <a:pt x="14613" y="5513"/>
                      </a:cubicBezTo>
                      <a:cubicBezTo>
                        <a:pt x="14613" y="5567"/>
                        <a:pt x="14613" y="5968"/>
                        <a:pt x="14613" y="9804"/>
                      </a:cubicBezTo>
                      <a:cubicBezTo>
                        <a:pt x="14274" y="9340"/>
                        <a:pt x="13846" y="8939"/>
                        <a:pt x="13445" y="8546"/>
                      </a:cubicBezTo>
                      <a:cubicBezTo>
                        <a:pt x="13311" y="8430"/>
                        <a:pt x="13186" y="8314"/>
                        <a:pt x="13070" y="8199"/>
                      </a:cubicBezTo>
                      <a:cubicBezTo>
                        <a:pt x="12517" y="7645"/>
                        <a:pt x="11866" y="6905"/>
                        <a:pt x="11803" y="6084"/>
                      </a:cubicBezTo>
                      <a:cubicBezTo>
                        <a:pt x="11785" y="5933"/>
                        <a:pt x="11669" y="5808"/>
                        <a:pt x="11518" y="5781"/>
                      </a:cubicBezTo>
                      <a:cubicBezTo>
                        <a:pt x="11498" y="5777"/>
                        <a:pt x="11479" y="5776"/>
                        <a:pt x="11460" y="5776"/>
                      </a:cubicBezTo>
                      <a:cubicBezTo>
                        <a:pt x="11331" y="5776"/>
                        <a:pt x="11215" y="5853"/>
                        <a:pt x="11161" y="5977"/>
                      </a:cubicBezTo>
                      <a:cubicBezTo>
                        <a:pt x="10956" y="6468"/>
                        <a:pt x="10447" y="6878"/>
                        <a:pt x="9644" y="7199"/>
                      </a:cubicBezTo>
                      <a:cubicBezTo>
                        <a:pt x="9100" y="7422"/>
                        <a:pt x="8511" y="7449"/>
                        <a:pt x="7887" y="7467"/>
                      </a:cubicBezTo>
                      <a:cubicBezTo>
                        <a:pt x="7539" y="7485"/>
                        <a:pt x="7182" y="7494"/>
                        <a:pt x="6834" y="7547"/>
                      </a:cubicBezTo>
                      <a:cubicBezTo>
                        <a:pt x="6718" y="7556"/>
                        <a:pt x="4131" y="7940"/>
                        <a:pt x="2632" y="10018"/>
                      </a:cubicBezTo>
                      <a:cubicBezTo>
                        <a:pt x="1687" y="11321"/>
                        <a:pt x="1392" y="12989"/>
                        <a:pt x="1758" y="14970"/>
                      </a:cubicBezTo>
                      <a:cubicBezTo>
                        <a:pt x="1758" y="14978"/>
                        <a:pt x="1758" y="14987"/>
                        <a:pt x="1758" y="14987"/>
                      </a:cubicBezTo>
                      <a:cubicBezTo>
                        <a:pt x="1785" y="15077"/>
                        <a:pt x="1829" y="15273"/>
                        <a:pt x="1901" y="15514"/>
                      </a:cubicBezTo>
                      <a:cubicBezTo>
                        <a:pt x="1446" y="14880"/>
                        <a:pt x="1125" y="14122"/>
                        <a:pt x="928" y="13230"/>
                      </a:cubicBezTo>
                      <a:cubicBezTo>
                        <a:pt x="696" y="12142"/>
                        <a:pt x="679" y="10964"/>
                        <a:pt x="670" y="9760"/>
                      </a:cubicBezTo>
                      <a:cubicBezTo>
                        <a:pt x="670" y="8377"/>
                        <a:pt x="696" y="6967"/>
                        <a:pt x="723" y="5603"/>
                      </a:cubicBezTo>
                      <a:lnTo>
                        <a:pt x="723" y="5433"/>
                      </a:lnTo>
                      <a:cubicBezTo>
                        <a:pt x="759" y="3792"/>
                        <a:pt x="1642" y="2239"/>
                        <a:pt x="3043" y="1383"/>
                      </a:cubicBezTo>
                      <a:cubicBezTo>
                        <a:pt x="3194" y="1285"/>
                        <a:pt x="3248" y="1080"/>
                        <a:pt x="3150" y="919"/>
                      </a:cubicBezTo>
                      <a:cubicBezTo>
                        <a:pt x="3085" y="820"/>
                        <a:pt x="2975" y="762"/>
                        <a:pt x="2864" y="762"/>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17"/>
                <p:cNvSpPr/>
                <p:nvPr/>
              </p:nvSpPr>
              <p:spPr>
                <a:xfrm>
                  <a:off x="4807893" y="3769754"/>
                  <a:ext cx="32824" cy="50106"/>
                </a:xfrm>
                <a:custGeom>
                  <a:rect b="b" l="l" r="r" t="t"/>
                  <a:pathLst>
                    <a:path extrusionOk="0" h="2276" w="1491">
                      <a:moveTo>
                        <a:pt x="331" y="0"/>
                      </a:moveTo>
                      <a:cubicBezTo>
                        <a:pt x="145" y="0"/>
                        <a:pt x="0" y="162"/>
                        <a:pt x="0" y="358"/>
                      </a:cubicBezTo>
                      <a:lnTo>
                        <a:pt x="0" y="1919"/>
                      </a:lnTo>
                      <a:cubicBezTo>
                        <a:pt x="0" y="2106"/>
                        <a:pt x="134" y="2258"/>
                        <a:pt x="304" y="2276"/>
                      </a:cubicBezTo>
                      <a:lnTo>
                        <a:pt x="1080" y="2276"/>
                      </a:lnTo>
                      <a:cubicBezTo>
                        <a:pt x="1231" y="2276"/>
                        <a:pt x="1374" y="2178"/>
                        <a:pt x="1419" y="2035"/>
                      </a:cubicBezTo>
                      <a:cubicBezTo>
                        <a:pt x="1490" y="1785"/>
                        <a:pt x="1321" y="1553"/>
                        <a:pt x="1098" y="1553"/>
                      </a:cubicBezTo>
                      <a:lnTo>
                        <a:pt x="669" y="1553"/>
                      </a:lnTo>
                      <a:lnTo>
                        <a:pt x="669" y="349"/>
                      </a:lnTo>
                      <a:cubicBezTo>
                        <a:pt x="669" y="197"/>
                        <a:pt x="562" y="46"/>
                        <a:pt x="411" y="10"/>
                      </a:cubicBezTo>
                      <a:cubicBezTo>
                        <a:pt x="384" y="4"/>
                        <a:pt x="357"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354" name="Google Shape;354;p17"/>
          <p:cNvGrpSpPr/>
          <p:nvPr/>
        </p:nvGrpSpPr>
        <p:grpSpPr>
          <a:xfrm>
            <a:off x="5798831" y="3222042"/>
            <a:ext cx="547500" cy="607408"/>
            <a:chOff x="8027554" y="1156367"/>
            <a:chExt cx="547500" cy="607408"/>
          </a:xfrm>
        </p:grpSpPr>
        <p:sp>
          <p:nvSpPr>
            <p:cNvPr id="355" name="Google Shape;355;p17"/>
            <p:cNvSpPr txBox="1"/>
            <p:nvPr/>
          </p:nvSpPr>
          <p:spPr>
            <a:xfrm>
              <a:off x="8027554" y="1559175"/>
              <a:ext cx="5475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Danni</a:t>
              </a:r>
              <a:endParaRPr sz="700">
                <a:solidFill>
                  <a:schemeClr val="accent4"/>
                </a:solidFill>
                <a:latin typeface="Quicksand SemiBold"/>
                <a:ea typeface="Quicksand SemiBold"/>
                <a:cs typeface="Quicksand SemiBold"/>
                <a:sym typeface="Quicksand SemiBold"/>
              </a:endParaRPr>
            </a:p>
          </p:txBody>
        </p:sp>
        <p:grpSp>
          <p:nvGrpSpPr>
            <p:cNvPr id="356" name="Google Shape;356;p17"/>
            <p:cNvGrpSpPr/>
            <p:nvPr/>
          </p:nvGrpSpPr>
          <p:grpSpPr>
            <a:xfrm>
              <a:off x="8061604" y="1156367"/>
              <a:ext cx="479400" cy="479400"/>
              <a:chOff x="7550683" y="525630"/>
              <a:chExt cx="479400" cy="479400"/>
            </a:xfrm>
          </p:grpSpPr>
          <p:sp>
            <p:nvSpPr>
              <p:cNvPr id="357" name="Google Shape;357;p17"/>
              <p:cNvSpPr/>
              <p:nvPr/>
            </p:nvSpPr>
            <p:spPr>
              <a:xfrm>
                <a:off x="7550683" y="525630"/>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p>
            </p:txBody>
          </p:sp>
          <p:grpSp>
            <p:nvGrpSpPr>
              <p:cNvPr id="358" name="Google Shape;358;p17"/>
              <p:cNvGrpSpPr/>
              <p:nvPr/>
            </p:nvGrpSpPr>
            <p:grpSpPr>
              <a:xfrm>
                <a:off x="7636165" y="582309"/>
                <a:ext cx="308435" cy="422720"/>
                <a:chOff x="4640549" y="3498737"/>
                <a:chExt cx="366704" cy="502580"/>
              </a:xfrm>
            </p:grpSpPr>
            <p:sp>
              <p:nvSpPr>
                <p:cNvPr id="359" name="Google Shape;359;p17"/>
                <p:cNvSpPr/>
                <p:nvPr/>
              </p:nvSpPr>
              <p:spPr>
                <a:xfrm>
                  <a:off x="4677866" y="3620111"/>
                  <a:ext cx="291875" cy="272017"/>
                </a:xfrm>
                <a:custGeom>
                  <a:rect b="b" l="l" r="r" t="t"/>
                  <a:pathLst>
                    <a:path extrusionOk="0" h="12356" w="13258">
                      <a:moveTo>
                        <a:pt x="1" y="0"/>
                      </a:moveTo>
                      <a:lnTo>
                        <a:pt x="1" y="7583"/>
                      </a:lnTo>
                      <a:cubicBezTo>
                        <a:pt x="1" y="10224"/>
                        <a:pt x="2142" y="12356"/>
                        <a:pt x="4782" y="12356"/>
                      </a:cubicBezTo>
                      <a:lnTo>
                        <a:pt x="8467" y="12356"/>
                      </a:lnTo>
                      <a:cubicBezTo>
                        <a:pt x="11116" y="12356"/>
                        <a:pt x="13257" y="10224"/>
                        <a:pt x="13257" y="7592"/>
                      </a:cubicBezTo>
                      <a:lnTo>
                        <a:pt x="1325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17"/>
                <p:cNvSpPr/>
                <p:nvPr/>
              </p:nvSpPr>
              <p:spPr>
                <a:xfrm>
                  <a:off x="4902364" y="3859250"/>
                  <a:ext cx="57767" cy="95765"/>
                </a:xfrm>
                <a:custGeom>
                  <a:rect b="b" l="l" r="r" t="t"/>
                  <a:pathLst>
                    <a:path extrusionOk="0" h="4350" w="2624">
                      <a:moveTo>
                        <a:pt x="1244" y="1"/>
                      </a:moveTo>
                      <a:cubicBezTo>
                        <a:pt x="1057" y="1"/>
                        <a:pt x="858" y="61"/>
                        <a:pt x="652" y="200"/>
                      </a:cubicBezTo>
                      <a:cubicBezTo>
                        <a:pt x="250" y="477"/>
                        <a:pt x="90" y="968"/>
                        <a:pt x="45" y="1440"/>
                      </a:cubicBezTo>
                      <a:cubicBezTo>
                        <a:pt x="0" y="1985"/>
                        <a:pt x="161" y="2520"/>
                        <a:pt x="464" y="2975"/>
                      </a:cubicBezTo>
                      <a:cubicBezTo>
                        <a:pt x="678" y="3296"/>
                        <a:pt x="1026" y="3492"/>
                        <a:pt x="1223" y="3813"/>
                      </a:cubicBezTo>
                      <a:cubicBezTo>
                        <a:pt x="1372" y="4055"/>
                        <a:pt x="1378" y="4349"/>
                        <a:pt x="1521" y="4349"/>
                      </a:cubicBezTo>
                      <a:cubicBezTo>
                        <a:pt x="1584" y="4349"/>
                        <a:pt x="1673" y="4293"/>
                        <a:pt x="1811" y="4152"/>
                      </a:cubicBezTo>
                      <a:cubicBezTo>
                        <a:pt x="2552" y="3412"/>
                        <a:pt x="2623" y="2422"/>
                        <a:pt x="2507" y="1449"/>
                      </a:cubicBezTo>
                      <a:cubicBezTo>
                        <a:pt x="2417" y="760"/>
                        <a:pt x="1908" y="1"/>
                        <a:pt x="124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17"/>
                <p:cNvSpPr/>
                <p:nvPr/>
              </p:nvSpPr>
              <p:spPr>
                <a:xfrm>
                  <a:off x="4822424" y="3620111"/>
                  <a:ext cx="177177" cy="272017"/>
                </a:xfrm>
                <a:custGeom>
                  <a:rect b="b" l="l" r="r" t="t"/>
                  <a:pathLst>
                    <a:path extrusionOk="0" h="12356" w="8048">
                      <a:moveTo>
                        <a:pt x="4791" y="0"/>
                      </a:moveTo>
                      <a:lnTo>
                        <a:pt x="4791" y="7565"/>
                      </a:lnTo>
                      <a:cubicBezTo>
                        <a:pt x="4791" y="10215"/>
                        <a:pt x="2650" y="12356"/>
                        <a:pt x="1" y="12356"/>
                      </a:cubicBezTo>
                      <a:lnTo>
                        <a:pt x="1892" y="12356"/>
                      </a:lnTo>
                      <a:cubicBezTo>
                        <a:pt x="4506" y="12356"/>
                        <a:pt x="6629" y="10277"/>
                        <a:pt x="6691" y="7681"/>
                      </a:cubicBezTo>
                      <a:lnTo>
                        <a:pt x="6763" y="7681"/>
                      </a:lnTo>
                      <a:cubicBezTo>
                        <a:pt x="7137" y="7681"/>
                        <a:pt x="7467" y="7530"/>
                        <a:pt x="7708" y="7271"/>
                      </a:cubicBezTo>
                      <a:cubicBezTo>
                        <a:pt x="7913" y="7048"/>
                        <a:pt x="8047" y="6736"/>
                        <a:pt x="8047" y="6406"/>
                      </a:cubicBezTo>
                      <a:cubicBezTo>
                        <a:pt x="8047" y="5692"/>
                        <a:pt x="7476" y="5121"/>
                        <a:pt x="6763" y="5121"/>
                      </a:cubicBezTo>
                      <a:lnTo>
                        <a:pt x="6691" y="5121"/>
                      </a:lnTo>
                      <a:lnTo>
                        <a:pt x="669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17"/>
                <p:cNvSpPr/>
                <p:nvPr/>
              </p:nvSpPr>
              <p:spPr>
                <a:xfrm>
                  <a:off x="4723043" y="3799630"/>
                  <a:ext cx="31239" cy="31239"/>
                </a:xfrm>
                <a:custGeom>
                  <a:rect b="b" l="l" r="r" t="t"/>
                  <a:pathLst>
                    <a:path extrusionOk="0" h="1419" w="1419">
                      <a:moveTo>
                        <a:pt x="714" y="0"/>
                      </a:moveTo>
                      <a:cubicBezTo>
                        <a:pt x="322" y="0"/>
                        <a:pt x="0" y="321"/>
                        <a:pt x="0" y="714"/>
                      </a:cubicBezTo>
                      <a:cubicBezTo>
                        <a:pt x="0" y="1106"/>
                        <a:pt x="322" y="1419"/>
                        <a:pt x="714" y="1419"/>
                      </a:cubicBezTo>
                      <a:cubicBezTo>
                        <a:pt x="1107" y="1419"/>
                        <a:pt x="1419" y="1106"/>
                        <a:pt x="1419" y="714"/>
                      </a:cubicBezTo>
                      <a:cubicBezTo>
                        <a:pt x="1419" y="321"/>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17"/>
                <p:cNvSpPr/>
                <p:nvPr/>
              </p:nvSpPr>
              <p:spPr>
                <a:xfrm>
                  <a:off x="4893139" y="3799630"/>
                  <a:ext cx="31437" cy="31239"/>
                </a:xfrm>
                <a:custGeom>
                  <a:rect b="b" l="l" r="r" t="t"/>
                  <a:pathLst>
                    <a:path extrusionOk="0" h="1419" w="1428">
                      <a:moveTo>
                        <a:pt x="714" y="0"/>
                      </a:moveTo>
                      <a:cubicBezTo>
                        <a:pt x="321" y="0"/>
                        <a:pt x="0" y="321"/>
                        <a:pt x="0" y="714"/>
                      </a:cubicBezTo>
                      <a:cubicBezTo>
                        <a:pt x="0" y="1106"/>
                        <a:pt x="321" y="1419"/>
                        <a:pt x="714" y="1419"/>
                      </a:cubicBezTo>
                      <a:cubicBezTo>
                        <a:pt x="1106" y="1419"/>
                        <a:pt x="1427" y="1106"/>
                        <a:pt x="1427" y="714"/>
                      </a:cubicBezTo>
                      <a:cubicBezTo>
                        <a:pt x="1427" y="321"/>
                        <a:pt x="1106"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17"/>
                <p:cNvSpPr/>
                <p:nvPr/>
              </p:nvSpPr>
              <p:spPr>
                <a:xfrm>
                  <a:off x="4647220" y="3506200"/>
                  <a:ext cx="322322" cy="353869"/>
                </a:xfrm>
                <a:custGeom>
                  <a:rect b="b" l="l" r="r" t="t"/>
                  <a:pathLst>
                    <a:path extrusionOk="0" h="16074" w="14641">
                      <a:moveTo>
                        <a:pt x="4988" y="0"/>
                      </a:moveTo>
                      <a:cubicBezTo>
                        <a:pt x="2303" y="0"/>
                        <a:pt x="117" y="2346"/>
                        <a:pt x="63" y="5032"/>
                      </a:cubicBezTo>
                      <a:cubicBezTo>
                        <a:pt x="37" y="6486"/>
                        <a:pt x="1" y="7931"/>
                        <a:pt x="10" y="9385"/>
                      </a:cubicBezTo>
                      <a:cubicBezTo>
                        <a:pt x="19" y="11758"/>
                        <a:pt x="81" y="14229"/>
                        <a:pt x="1883" y="16022"/>
                      </a:cubicBezTo>
                      <a:lnTo>
                        <a:pt x="1892" y="16022"/>
                      </a:lnTo>
                      <a:cubicBezTo>
                        <a:pt x="1928" y="16058"/>
                        <a:pt x="1970" y="16073"/>
                        <a:pt x="2010" y="16073"/>
                      </a:cubicBezTo>
                      <a:cubicBezTo>
                        <a:pt x="2120" y="16073"/>
                        <a:pt x="2221" y="15959"/>
                        <a:pt x="2169" y="15835"/>
                      </a:cubicBezTo>
                      <a:cubicBezTo>
                        <a:pt x="1928" y="15246"/>
                        <a:pt x="1758" y="14541"/>
                        <a:pt x="1758" y="14541"/>
                      </a:cubicBezTo>
                      <a:cubicBezTo>
                        <a:pt x="616" y="8323"/>
                        <a:pt x="6540" y="7494"/>
                        <a:pt x="6558" y="7494"/>
                      </a:cubicBezTo>
                      <a:cubicBezTo>
                        <a:pt x="7521" y="7360"/>
                        <a:pt x="8521" y="7503"/>
                        <a:pt x="9457" y="7128"/>
                      </a:cubicBezTo>
                      <a:cubicBezTo>
                        <a:pt x="10135" y="6851"/>
                        <a:pt x="10858" y="6414"/>
                        <a:pt x="11152" y="5727"/>
                      </a:cubicBezTo>
                      <a:cubicBezTo>
                        <a:pt x="11224" y="6637"/>
                        <a:pt x="11902" y="7431"/>
                        <a:pt x="12526" y="8047"/>
                      </a:cubicBezTo>
                      <a:cubicBezTo>
                        <a:pt x="13400" y="8921"/>
                        <a:pt x="14640" y="9885"/>
                        <a:pt x="14640" y="11241"/>
                      </a:cubicBezTo>
                      <a:cubicBezTo>
                        <a:pt x="14640" y="11232"/>
                        <a:pt x="14640" y="5139"/>
                        <a:pt x="14640" y="5130"/>
                      </a:cubicBezTo>
                      <a:cubicBezTo>
                        <a:pt x="14640" y="2409"/>
                        <a:pt x="12428" y="0"/>
                        <a:pt x="97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17"/>
                <p:cNvSpPr/>
                <p:nvPr/>
              </p:nvSpPr>
              <p:spPr>
                <a:xfrm>
                  <a:off x="4757608" y="3892120"/>
                  <a:ext cx="132398" cy="101753"/>
                </a:xfrm>
                <a:custGeom>
                  <a:rect b="b" l="l" r="r" t="t"/>
                  <a:pathLst>
                    <a:path extrusionOk="0" h="4622" w="6014">
                      <a:moveTo>
                        <a:pt x="2115" y="1"/>
                      </a:moveTo>
                      <a:lnTo>
                        <a:pt x="2115" y="286"/>
                      </a:lnTo>
                      <a:cubicBezTo>
                        <a:pt x="2115" y="715"/>
                        <a:pt x="2115" y="706"/>
                        <a:pt x="1704" y="768"/>
                      </a:cubicBezTo>
                      <a:cubicBezTo>
                        <a:pt x="1383" y="813"/>
                        <a:pt x="1080" y="929"/>
                        <a:pt x="821" y="1116"/>
                      </a:cubicBezTo>
                      <a:cubicBezTo>
                        <a:pt x="313" y="1491"/>
                        <a:pt x="1" y="2097"/>
                        <a:pt x="1" y="2731"/>
                      </a:cubicBezTo>
                      <a:lnTo>
                        <a:pt x="1" y="4622"/>
                      </a:lnTo>
                      <a:lnTo>
                        <a:pt x="6013" y="4622"/>
                      </a:lnTo>
                      <a:lnTo>
                        <a:pt x="6013" y="2731"/>
                      </a:lnTo>
                      <a:cubicBezTo>
                        <a:pt x="6013" y="2097"/>
                        <a:pt x="5701" y="1491"/>
                        <a:pt x="5193" y="1116"/>
                      </a:cubicBezTo>
                      <a:cubicBezTo>
                        <a:pt x="4934" y="929"/>
                        <a:pt x="4631" y="813"/>
                        <a:pt x="4309" y="768"/>
                      </a:cubicBezTo>
                      <a:cubicBezTo>
                        <a:pt x="3899" y="706"/>
                        <a:pt x="3899" y="715"/>
                        <a:pt x="3899" y="286"/>
                      </a:cubicBezTo>
                      <a:lnTo>
                        <a:pt x="3899" y="1"/>
                      </a:lnTo>
                      <a:close/>
                    </a:path>
                  </a:pathLst>
                </a:custGeom>
                <a:solidFill>
                  <a:srgbClr val="F3D1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7"/>
                <p:cNvSpPr/>
                <p:nvPr/>
              </p:nvSpPr>
              <p:spPr>
                <a:xfrm>
                  <a:off x="4757608" y="3907245"/>
                  <a:ext cx="132398" cy="86629"/>
                </a:xfrm>
                <a:custGeom>
                  <a:rect b="b" l="l" r="r" t="t"/>
                  <a:pathLst>
                    <a:path extrusionOk="0" h="3935" w="6014">
                      <a:moveTo>
                        <a:pt x="2026" y="1"/>
                      </a:moveTo>
                      <a:cubicBezTo>
                        <a:pt x="1972" y="36"/>
                        <a:pt x="1865" y="45"/>
                        <a:pt x="1704" y="72"/>
                      </a:cubicBezTo>
                      <a:cubicBezTo>
                        <a:pt x="1589" y="90"/>
                        <a:pt x="1473" y="117"/>
                        <a:pt x="1365" y="152"/>
                      </a:cubicBezTo>
                      <a:cubicBezTo>
                        <a:pt x="1169" y="215"/>
                        <a:pt x="991" y="304"/>
                        <a:pt x="821" y="429"/>
                      </a:cubicBezTo>
                      <a:cubicBezTo>
                        <a:pt x="313" y="795"/>
                        <a:pt x="1" y="1401"/>
                        <a:pt x="1" y="2035"/>
                      </a:cubicBezTo>
                      <a:lnTo>
                        <a:pt x="1" y="3935"/>
                      </a:lnTo>
                      <a:lnTo>
                        <a:pt x="6013" y="3935"/>
                      </a:lnTo>
                      <a:lnTo>
                        <a:pt x="6013" y="2035"/>
                      </a:lnTo>
                      <a:cubicBezTo>
                        <a:pt x="6013" y="1401"/>
                        <a:pt x="5701" y="795"/>
                        <a:pt x="5193" y="429"/>
                      </a:cubicBezTo>
                      <a:cubicBezTo>
                        <a:pt x="5023" y="304"/>
                        <a:pt x="4845" y="215"/>
                        <a:pt x="4648" y="152"/>
                      </a:cubicBezTo>
                      <a:cubicBezTo>
                        <a:pt x="4541" y="117"/>
                        <a:pt x="4425" y="90"/>
                        <a:pt x="4309" y="72"/>
                      </a:cubicBezTo>
                      <a:cubicBezTo>
                        <a:pt x="4149" y="45"/>
                        <a:pt x="4042" y="36"/>
                        <a:pt x="3988" y="1"/>
                      </a:cubicBezTo>
                      <a:lnTo>
                        <a:pt x="3908" y="19"/>
                      </a:lnTo>
                      <a:lnTo>
                        <a:pt x="3703" y="135"/>
                      </a:lnTo>
                      <a:cubicBezTo>
                        <a:pt x="3486" y="254"/>
                        <a:pt x="3246" y="314"/>
                        <a:pt x="3005" y="314"/>
                      </a:cubicBezTo>
                      <a:cubicBezTo>
                        <a:pt x="2759" y="314"/>
                        <a:pt x="2514" y="252"/>
                        <a:pt x="2293" y="126"/>
                      </a:cubicBezTo>
                      <a:lnTo>
                        <a:pt x="2106" y="19"/>
                      </a:lnTo>
                      <a:lnTo>
                        <a:pt x="202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17"/>
                <p:cNvSpPr/>
                <p:nvPr/>
              </p:nvSpPr>
              <p:spPr>
                <a:xfrm>
                  <a:off x="4794331" y="3951057"/>
                  <a:ext cx="57767" cy="42819"/>
                </a:xfrm>
                <a:custGeom>
                  <a:rect b="b" l="l" r="r" t="t"/>
                  <a:pathLst>
                    <a:path extrusionOk="0" h="1945" w="2624">
                      <a:moveTo>
                        <a:pt x="1" y="0"/>
                      </a:moveTo>
                      <a:lnTo>
                        <a:pt x="1" y="1945"/>
                      </a:lnTo>
                      <a:lnTo>
                        <a:pt x="2624" y="1945"/>
                      </a:lnTo>
                      <a:lnTo>
                        <a:pt x="262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17"/>
                <p:cNvSpPr/>
                <p:nvPr/>
              </p:nvSpPr>
              <p:spPr>
                <a:xfrm>
                  <a:off x="4803578" y="3839501"/>
                  <a:ext cx="40265" cy="14750"/>
                </a:xfrm>
                <a:custGeom>
                  <a:rect b="b" l="l" r="r" t="t"/>
                  <a:pathLst>
                    <a:path extrusionOk="0" h="670" w="1829">
                      <a:moveTo>
                        <a:pt x="357" y="0"/>
                      </a:moveTo>
                      <a:cubicBezTo>
                        <a:pt x="161" y="0"/>
                        <a:pt x="0" y="170"/>
                        <a:pt x="27" y="375"/>
                      </a:cubicBezTo>
                      <a:cubicBezTo>
                        <a:pt x="45" y="544"/>
                        <a:pt x="205" y="669"/>
                        <a:pt x="375" y="669"/>
                      </a:cubicBezTo>
                      <a:lnTo>
                        <a:pt x="1472" y="669"/>
                      </a:lnTo>
                      <a:cubicBezTo>
                        <a:pt x="1677" y="669"/>
                        <a:pt x="1829" y="500"/>
                        <a:pt x="1811" y="294"/>
                      </a:cubicBezTo>
                      <a:cubicBezTo>
                        <a:pt x="1784" y="125"/>
                        <a:pt x="1633" y="0"/>
                        <a:pt x="146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17"/>
                <p:cNvSpPr/>
                <p:nvPr/>
              </p:nvSpPr>
              <p:spPr>
                <a:xfrm>
                  <a:off x="4844021" y="3697300"/>
                  <a:ext cx="46958" cy="14750"/>
                </a:xfrm>
                <a:custGeom>
                  <a:rect b="b" l="l" r="r" t="t"/>
                  <a:pathLst>
                    <a:path extrusionOk="0" h="670" w="2133">
                      <a:moveTo>
                        <a:pt x="358" y="0"/>
                      </a:moveTo>
                      <a:cubicBezTo>
                        <a:pt x="152" y="0"/>
                        <a:pt x="1" y="179"/>
                        <a:pt x="19" y="375"/>
                      </a:cubicBezTo>
                      <a:cubicBezTo>
                        <a:pt x="45" y="544"/>
                        <a:pt x="197" y="669"/>
                        <a:pt x="367" y="669"/>
                      </a:cubicBezTo>
                      <a:lnTo>
                        <a:pt x="1776" y="669"/>
                      </a:lnTo>
                      <a:cubicBezTo>
                        <a:pt x="1972" y="669"/>
                        <a:pt x="2133" y="500"/>
                        <a:pt x="2106" y="295"/>
                      </a:cubicBezTo>
                      <a:cubicBezTo>
                        <a:pt x="2079" y="125"/>
                        <a:pt x="1928" y="0"/>
                        <a:pt x="17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17"/>
                <p:cNvSpPr/>
                <p:nvPr/>
              </p:nvSpPr>
              <p:spPr>
                <a:xfrm>
                  <a:off x="4860534" y="3759913"/>
                  <a:ext cx="14750" cy="38152"/>
                </a:xfrm>
                <a:custGeom>
                  <a:rect b="b" l="l" r="r" t="t"/>
                  <a:pathLst>
                    <a:path extrusionOk="0" h="1733" w="670">
                      <a:moveTo>
                        <a:pt x="327" y="1"/>
                      </a:moveTo>
                      <a:cubicBezTo>
                        <a:pt x="317" y="1"/>
                        <a:pt x="306" y="1"/>
                        <a:pt x="295" y="2"/>
                      </a:cubicBezTo>
                      <a:cubicBezTo>
                        <a:pt x="125" y="29"/>
                        <a:pt x="0" y="180"/>
                        <a:pt x="0" y="350"/>
                      </a:cubicBezTo>
                      <a:lnTo>
                        <a:pt x="0" y="1403"/>
                      </a:lnTo>
                      <a:cubicBezTo>
                        <a:pt x="0" y="1590"/>
                        <a:pt x="152" y="1733"/>
                        <a:pt x="339" y="1733"/>
                      </a:cubicBezTo>
                      <a:cubicBezTo>
                        <a:pt x="518" y="1733"/>
                        <a:pt x="669" y="1590"/>
                        <a:pt x="669" y="1403"/>
                      </a:cubicBezTo>
                      <a:lnTo>
                        <a:pt x="669" y="332"/>
                      </a:lnTo>
                      <a:cubicBezTo>
                        <a:pt x="669" y="146"/>
                        <a:pt x="517"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17"/>
                <p:cNvSpPr/>
                <p:nvPr/>
              </p:nvSpPr>
              <p:spPr>
                <a:xfrm>
                  <a:off x="4769783" y="3759913"/>
                  <a:ext cx="14750" cy="38152"/>
                </a:xfrm>
                <a:custGeom>
                  <a:rect b="b" l="l" r="r" t="t"/>
                  <a:pathLst>
                    <a:path extrusionOk="0" h="1733" w="670">
                      <a:moveTo>
                        <a:pt x="328" y="1"/>
                      </a:moveTo>
                      <a:cubicBezTo>
                        <a:pt x="317" y="1"/>
                        <a:pt x="306" y="1"/>
                        <a:pt x="295" y="2"/>
                      </a:cubicBezTo>
                      <a:cubicBezTo>
                        <a:pt x="126" y="29"/>
                        <a:pt x="1" y="180"/>
                        <a:pt x="1" y="350"/>
                      </a:cubicBezTo>
                      <a:lnTo>
                        <a:pt x="1" y="1403"/>
                      </a:lnTo>
                      <a:cubicBezTo>
                        <a:pt x="1" y="1590"/>
                        <a:pt x="152" y="1733"/>
                        <a:pt x="340" y="1733"/>
                      </a:cubicBezTo>
                      <a:cubicBezTo>
                        <a:pt x="527" y="1733"/>
                        <a:pt x="670" y="1590"/>
                        <a:pt x="670" y="1403"/>
                      </a:cubicBezTo>
                      <a:lnTo>
                        <a:pt x="670" y="332"/>
                      </a:lnTo>
                      <a:cubicBezTo>
                        <a:pt x="670" y="146"/>
                        <a:pt x="518" y="1"/>
                        <a:pt x="32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17"/>
                <p:cNvSpPr/>
                <p:nvPr/>
              </p:nvSpPr>
              <p:spPr>
                <a:xfrm>
                  <a:off x="4754856" y="3753661"/>
                  <a:ext cx="47354" cy="14750"/>
                </a:xfrm>
                <a:custGeom>
                  <a:rect b="b" l="l" r="r" t="t"/>
                  <a:pathLst>
                    <a:path extrusionOk="0" h="670" w="2151">
                      <a:moveTo>
                        <a:pt x="375" y="1"/>
                      </a:moveTo>
                      <a:cubicBezTo>
                        <a:pt x="170" y="1"/>
                        <a:pt x="1" y="197"/>
                        <a:pt x="45" y="411"/>
                      </a:cubicBezTo>
                      <a:cubicBezTo>
                        <a:pt x="81" y="563"/>
                        <a:pt x="224" y="670"/>
                        <a:pt x="384" y="670"/>
                      </a:cubicBezTo>
                      <a:lnTo>
                        <a:pt x="1794" y="670"/>
                      </a:lnTo>
                      <a:cubicBezTo>
                        <a:pt x="1990" y="670"/>
                        <a:pt x="2151" y="500"/>
                        <a:pt x="2124" y="295"/>
                      </a:cubicBezTo>
                      <a:cubicBezTo>
                        <a:pt x="2106" y="125"/>
                        <a:pt x="1954" y="1"/>
                        <a:pt x="178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17"/>
                <p:cNvSpPr/>
                <p:nvPr/>
              </p:nvSpPr>
              <p:spPr>
                <a:xfrm>
                  <a:off x="4640549" y="3498737"/>
                  <a:ext cx="366704" cy="502580"/>
                </a:xfrm>
                <a:custGeom>
                  <a:rect b="b" l="l" r="r" t="t"/>
                  <a:pathLst>
                    <a:path extrusionOk="0" h="22829" w="16657">
                      <a:moveTo>
                        <a:pt x="5291" y="0"/>
                      </a:moveTo>
                      <a:cubicBezTo>
                        <a:pt x="5211" y="18"/>
                        <a:pt x="5121" y="27"/>
                        <a:pt x="5032" y="27"/>
                      </a:cubicBezTo>
                      <a:cubicBezTo>
                        <a:pt x="4845" y="36"/>
                        <a:pt x="4702" y="196"/>
                        <a:pt x="4711" y="384"/>
                      </a:cubicBezTo>
                      <a:cubicBezTo>
                        <a:pt x="4728" y="557"/>
                        <a:pt x="4872" y="696"/>
                        <a:pt x="5051" y="696"/>
                      </a:cubicBezTo>
                      <a:cubicBezTo>
                        <a:pt x="5057" y="696"/>
                        <a:pt x="5062" y="696"/>
                        <a:pt x="5068" y="696"/>
                      </a:cubicBezTo>
                      <a:cubicBezTo>
                        <a:pt x="5139" y="696"/>
                        <a:pt x="5291" y="732"/>
                        <a:pt x="5291" y="732"/>
                      </a:cubicBezTo>
                      <a:lnTo>
                        <a:pt x="10028" y="732"/>
                      </a:lnTo>
                      <a:cubicBezTo>
                        <a:pt x="11328" y="732"/>
                        <a:pt x="12525" y="1332"/>
                        <a:pt x="13370" y="2278"/>
                      </a:cubicBezTo>
                      <a:lnTo>
                        <a:pt x="13370" y="2278"/>
                      </a:lnTo>
                      <a:cubicBezTo>
                        <a:pt x="12450" y="1082"/>
                        <a:pt x="11273" y="8"/>
                        <a:pt x="10010" y="0"/>
                      </a:cubicBezTo>
                      <a:close/>
                      <a:moveTo>
                        <a:pt x="13370" y="2278"/>
                      </a:moveTo>
                      <a:cubicBezTo>
                        <a:pt x="13604" y="2582"/>
                        <a:pt x="13821" y="2893"/>
                        <a:pt x="14019" y="3197"/>
                      </a:cubicBezTo>
                      <a:lnTo>
                        <a:pt x="14019" y="3197"/>
                      </a:lnTo>
                      <a:cubicBezTo>
                        <a:pt x="13837" y="2865"/>
                        <a:pt x="13619" y="2556"/>
                        <a:pt x="13370" y="2278"/>
                      </a:cubicBezTo>
                      <a:close/>
                      <a:moveTo>
                        <a:pt x="15282" y="10982"/>
                      </a:moveTo>
                      <a:cubicBezTo>
                        <a:pt x="15684" y="11089"/>
                        <a:pt x="15987" y="11464"/>
                        <a:pt x="15987" y="11910"/>
                      </a:cubicBezTo>
                      <a:cubicBezTo>
                        <a:pt x="15987" y="12151"/>
                        <a:pt x="15898" y="12382"/>
                        <a:pt x="15728" y="12561"/>
                      </a:cubicBezTo>
                      <a:cubicBezTo>
                        <a:pt x="15604" y="12695"/>
                        <a:pt x="15452" y="12784"/>
                        <a:pt x="15282" y="12837"/>
                      </a:cubicBezTo>
                      <a:lnTo>
                        <a:pt x="15282" y="10982"/>
                      </a:lnTo>
                      <a:close/>
                      <a:moveTo>
                        <a:pt x="8886" y="18208"/>
                      </a:moveTo>
                      <a:cubicBezTo>
                        <a:pt x="8886" y="18270"/>
                        <a:pt x="8886" y="18333"/>
                        <a:pt x="8886" y="18395"/>
                      </a:cubicBezTo>
                      <a:cubicBezTo>
                        <a:pt x="8689" y="18470"/>
                        <a:pt x="8504" y="18498"/>
                        <a:pt x="8338" y="18498"/>
                      </a:cubicBezTo>
                      <a:cubicBezTo>
                        <a:pt x="8091" y="18498"/>
                        <a:pt x="7887" y="18436"/>
                        <a:pt x="7753" y="18377"/>
                      </a:cubicBezTo>
                      <a:cubicBezTo>
                        <a:pt x="7762" y="18324"/>
                        <a:pt x="7762" y="18270"/>
                        <a:pt x="7762" y="18208"/>
                      </a:cubicBezTo>
                      <a:close/>
                      <a:moveTo>
                        <a:pt x="13570" y="16896"/>
                      </a:moveTo>
                      <a:cubicBezTo>
                        <a:pt x="13819" y="17111"/>
                        <a:pt x="14016" y="17485"/>
                        <a:pt x="14060" y="17869"/>
                      </a:cubicBezTo>
                      <a:cubicBezTo>
                        <a:pt x="14203" y="18939"/>
                        <a:pt x="14025" y="19698"/>
                        <a:pt x="13516" y="20251"/>
                      </a:cubicBezTo>
                      <a:cubicBezTo>
                        <a:pt x="13489" y="20170"/>
                        <a:pt x="13454" y="20099"/>
                        <a:pt x="13400" y="20019"/>
                      </a:cubicBezTo>
                      <a:cubicBezTo>
                        <a:pt x="13275" y="19805"/>
                        <a:pt x="13106" y="19644"/>
                        <a:pt x="12954" y="19510"/>
                      </a:cubicBezTo>
                      <a:cubicBezTo>
                        <a:pt x="12829" y="19394"/>
                        <a:pt x="12713" y="19287"/>
                        <a:pt x="12633" y="19162"/>
                      </a:cubicBezTo>
                      <a:cubicBezTo>
                        <a:pt x="12356" y="18752"/>
                        <a:pt x="12231" y="18297"/>
                        <a:pt x="12267" y="17842"/>
                      </a:cubicBezTo>
                      <a:cubicBezTo>
                        <a:pt x="12276" y="17806"/>
                        <a:pt x="12276" y="17771"/>
                        <a:pt x="12285" y="17735"/>
                      </a:cubicBezTo>
                      <a:cubicBezTo>
                        <a:pt x="12749" y="17521"/>
                        <a:pt x="13186" y="17235"/>
                        <a:pt x="13570" y="16896"/>
                      </a:cubicBezTo>
                      <a:close/>
                      <a:moveTo>
                        <a:pt x="9270" y="20875"/>
                      </a:moveTo>
                      <a:lnTo>
                        <a:pt x="9270" y="22160"/>
                      </a:lnTo>
                      <a:lnTo>
                        <a:pt x="7325" y="22160"/>
                      </a:lnTo>
                      <a:lnTo>
                        <a:pt x="7325" y="20875"/>
                      </a:lnTo>
                      <a:close/>
                      <a:moveTo>
                        <a:pt x="9332" y="18913"/>
                      </a:moveTo>
                      <a:cubicBezTo>
                        <a:pt x="9403" y="18930"/>
                        <a:pt x="9475" y="18939"/>
                        <a:pt x="9546" y="18948"/>
                      </a:cubicBezTo>
                      <a:lnTo>
                        <a:pt x="9582" y="18957"/>
                      </a:lnTo>
                      <a:cubicBezTo>
                        <a:pt x="9841" y="18993"/>
                        <a:pt x="10099" y="19100"/>
                        <a:pt x="10313" y="19252"/>
                      </a:cubicBezTo>
                      <a:cubicBezTo>
                        <a:pt x="10742" y="19564"/>
                        <a:pt x="10991" y="20063"/>
                        <a:pt x="10991" y="20590"/>
                      </a:cubicBezTo>
                      <a:lnTo>
                        <a:pt x="10991" y="22160"/>
                      </a:lnTo>
                      <a:lnTo>
                        <a:pt x="9939" y="22160"/>
                      </a:lnTo>
                      <a:lnTo>
                        <a:pt x="9939" y="20545"/>
                      </a:lnTo>
                      <a:cubicBezTo>
                        <a:pt x="9939" y="20358"/>
                        <a:pt x="9787" y="20206"/>
                        <a:pt x="9609" y="20206"/>
                      </a:cubicBezTo>
                      <a:lnTo>
                        <a:pt x="6986" y="20206"/>
                      </a:lnTo>
                      <a:cubicBezTo>
                        <a:pt x="6807" y="20206"/>
                        <a:pt x="6656" y="20358"/>
                        <a:pt x="6656" y="20545"/>
                      </a:cubicBezTo>
                      <a:lnTo>
                        <a:pt x="6656" y="22160"/>
                      </a:lnTo>
                      <a:lnTo>
                        <a:pt x="5648" y="22160"/>
                      </a:lnTo>
                      <a:lnTo>
                        <a:pt x="5648" y="20590"/>
                      </a:lnTo>
                      <a:cubicBezTo>
                        <a:pt x="5648" y="20063"/>
                        <a:pt x="5906" y="19564"/>
                        <a:pt x="6335" y="19252"/>
                      </a:cubicBezTo>
                      <a:cubicBezTo>
                        <a:pt x="6549" y="19100"/>
                        <a:pt x="6798" y="18993"/>
                        <a:pt x="7066" y="18957"/>
                      </a:cubicBezTo>
                      <a:lnTo>
                        <a:pt x="7102" y="18948"/>
                      </a:lnTo>
                      <a:cubicBezTo>
                        <a:pt x="7191" y="18939"/>
                        <a:pt x="7262" y="18930"/>
                        <a:pt x="7343" y="18913"/>
                      </a:cubicBezTo>
                      <a:cubicBezTo>
                        <a:pt x="7512" y="19002"/>
                        <a:pt x="7878" y="19162"/>
                        <a:pt x="8351" y="19162"/>
                      </a:cubicBezTo>
                      <a:cubicBezTo>
                        <a:pt x="8645" y="19162"/>
                        <a:pt x="8984" y="19100"/>
                        <a:pt x="9332" y="18913"/>
                      </a:cubicBezTo>
                      <a:close/>
                      <a:moveTo>
                        <a:pt x="2864" y="762"/>
                      </a:moveTo>
                      <a:cubicBezTo>
                        <a:pt x="2806" y="762"/>
                        <a:pt x="2747" y="778"/>
                        <a:pt x="2695" y="812"/>
                      </a:cubicBezTo>
                      <a:cubicBezTo>
                        <a:pt x="1107" y="1793"/>
                        <a:pt x="99" y="3551"/>
                        <a:pt x="63" y="5415"/>
                      </a:cubicBezTo>
                      <a:lnTo>
                        <a:pt x="54" y="5594"/>
                      </a:lnTo>
                      <a:cubicBezTo>
                        <a:pt x="27" y="6958"/>
                        <a:pt x="1" y="8368"/>
                        <a:pt x="10" y="9760"/>
                      </a:cubicBezTo>
                      <a:cubicBezTo>
                        <a:pt x="10" y="11954"/>
                        <a:pt x="18" y="14684"/>
                        <a:pt x="1981" y="16629"/>
                      </a:cubicBezTo>
                      <a:cubicBezTo>
                        <a:pt x="2115" y="16763"/>
                        <a:pt x="2267" y="16861"/>
                        <a:pt x="2409" y="16950"/>
                      </a:cubicBezTo>
                      <a:cubicBezTo>
                        <a:pt x="2507" y="17021"/>
                        <a:pt x="2606" y="17084"/>
                        <a:pt x="2686" y="17155"/>
                      </a:cubicBezTo>
                      <a:cubicBezTo>
                        <a:pt x="2748" y="17209"/>
                        <a:pt x="2829" y="17235"/>
                        <a:pt x="2909" y="17235"/>
                      </a:cubicBezTo>
                      <a:cubicBezTo>
                        <a:pt x="2998" y="17235"/>
                        <a:pt x="3087" y="17200"/>
                        <a:pt x="3159" y="17128"/>
                      </a:cubicBezTo>
                      <a:cubicBezTo>
                        <a:pt x="3185" y="17093"/>
                        <a:pt x="3212" y="17057"/>
                        <a:pt x="3221" y="17012"/>
                      </a:cubicBezTo>
                      <a:cubicBezTo>
                        <a:pt x="4131" y="17771"/>
                        <a:pt x="5282" y="18208"/>
                        <a:pt x="6504" y="18208"/>
                      </a:cubicBezTo>
                      <a:lnTo>
                        <a:pt x="7102" y="18208"/>
                      </a:lnTo>
                      <a:cubicBezTo>
                        <a:pt x="7102" y="18235"/>
                        <a:pt x="7102" y="18261"/>
                        <a:pt x="7102" y="18288"/>
                      </a:cubicBezTo>
                      <a:cubicBezTo>
                        <a:pt x="7066" y="18288"/>
                        <a:pt x="7039" y="18297"/>
                        <a:pt x="7004" y="18297"/>
                      </a:cubicBezTo>
                      <a:lnTo>
                        <a:pt x="6968" y="18306"/>
                      </a:lnTo>
                      <a:cubicBezTo>
                        <a:pt x="6602" y="18351"/>
                        <a:pt x="6245" y="18502"/>
                        <a:pt x="5942" y="18716"/>
                      </a:cubicBezTo>
                      <a:cubicBezTo>
                        <a:pt x="5344" y="19153"/>
                        <a:pt x="4987" y="19858"/>
                        <a:pt x="4987" y="20599"/>
                      </a:cubicBezTo>
                      <a:lnTo>
                        <a:pt x="4987" y="22490"/>
                      </a:lnTo>
                      <a:cubicBezTo>
                        <a:pt x="4987" y="22677"/>
                        <a:pt x="5130" y="22829"/>
                        <a:pt x="5318" y="22829"/>
                      </a:cubicBezTo>
                      <a:lnTo>
                        <a:pt x="11330" y="22829"/>
                      </a:lnTo>
                      <a:cubicBezTo>
                        <a:pt x="11518" y="22829"/>
                        <a:pt x="11660" y="22677"/>
                        <a:pt x="11660" y="22490"/>
                      </a:cubicBezTo>
                      <a:lnTo>
                        <a:pt x="11660" y="20599"/>
                      </a:lnTo>
                      <a:cubicBezTo>
                        <a:pt x="11660" y="19858"/>
                        <a:pt x="11304" y="19153"/>
                        <a:pt x="10706" y="18716"/>
                      </a:cubicBezTo>
                      <a:cubicBezTo>
                        <a:pt x="10403" y="18502"/>
                        <a:pt x="10046" y="18351"/>
                        <a:pt x="9680" y="18306"/>
                      </a:cubicBezTo>
                      <a:lnTo>
                        <a:pt x="9644" y="18297"/>
                      </a:lnTo>
                      <a:cubicBezTo>
                        <a:pt x="9609" y="18297"/>
                        <a:pt x="9582" y="18288"/>
                        <a:pt x="9546" y="18288"/>
                      </a:cubicBezTo>
                      <a:cubicBezTo>
                        <a:pt x="9546" y="18261"/>
                        <a:pt x="9546" y="18235"/>
                        <a:pt x="9546" y="18208"/>
                      </a:cubicBezTo>
                      <a:lnTo>
                        <a:pt x="10171" y="18208"/>
                      </a:lnTo>
                      <a:cubicBezTo>
                        <a:pt x="10661" y="18208"/>
                        <a:pt x="11143" y="18137"/>
                        <a:pt x="11607" y="18003"/>
                      </a:cubicBezTo>
                      <a:lnTo>
                        <a:pt x="11607" y="18003"/>
                      </a:lnTo>
                      <a:cubicBezTo>
                        <a:pt x="11598" y="18538"/>
                        <a:pt x="11767" y="19064"/>
                        <a:pt x="12089" y="19546"/>
                      </a:cubicBezTo>
                      <a:cubicBezTo>
                        <a:pt x="12214" y="19733"/>
                        <a:pt x="12365" y="19876"/>
                        <a:pt x="12508" y="20010"/>
                      </a:cubicBezTo>
                      <a:cubicBezTo>
                        <a:pt x="12633" y="20126"/>
                        <a:pt x="12758" y="20242"/>
                        <a:pt x="12838" y="20376"/>
                      </a:cubicBezTo>
                      <a:cubicBezTo>
                        <a:pt x="12883" y="20438"/>
                        <a:pt x="12909" y="20527"/>
                        <a:pt x="12936" y="20608"/>
                      </a:cubicBezTo>
                      <a:cubicBezTo>
                        <a:pt x="12990" y="20777"/>
                        <a:pt x="13070" y="21000"/>
                        <a:pt x="13329" y="21063"/>
                      </a:cubicBezTo>
                      <a:cubicBezTo>
                        <a:pt x="13355" y="21072"/>
                        <a:pt x="13391" y="21072"/>
                        <a:pt x="13427" y="21072"/>
                      </a:cubicBezTo>
                      <a:cubicBezTo>
                        <a:pt x="13623" y="21072"/>
                        <a:pt x="13801" y="20929"/>
                        <a:pt x="13944" y="20777"/>
                      </a:cubicBezTo>
                      <a:cubicBezTo>
                        <a:pt x="14872" y="19849"/>
                        <a:pt x="14836" y="18627"/>
                        <a:pt x="14729" y="17789"/>
                      </a:cubicBezTo>
                      <a:cubicBezTo>
                        <a:pt x="14667" y="17262"/>
                        <a:pt x="14399" y="16754"/>
                        <a:pt x="14042" y="16433"/>
                      </a:cubicBezTo>
                      <a:cubicBezTo>
                        <a:pt x="14123" y="16334"/>
                        <a:pt x="14203" y="16236"/>
                        <a:pt x="14274" y="16138"/>
                      </a:cubicBezTo>
                      <a:cubicBezTo>
                        <a:pt x="14390" y="15995"/>
                        <a:pt x="14355" y="15781"/>
                        <a:pt x="14203" y="15674"/>
                      </a:cubicBezTo>
                      <a:cubicBezTo>
                        <a:pt x="14145" y="15631"/>
                        <a:pt x="14075" y="15609"/>
                        <a:pt x="14006" y="15609"/>
                      </a:cubicBezTo>
                      <a:cubicBezTo>
                        <a:pt x="13904" y="15609"/>
                        <a:pt x="13803" y="15656"/>
                        <a:pt x="13739" y="15746"/>
                      </a:cubicBezTo>
                      <a:cubicBezTo>
                        <a:pt x="12892" y="16888"/>
                        <a:pt x="11589" y="17539"/>
                        <a:pt x="10171" y="17539"/>
                      </a:cubicBezTo>
                      <a:lnTo>
                        <a:pt x="6495" y="17539"/>
                      </a:lnTo>
                      <a:cubicBezTo>
                        <a:pt x="4863" y="17539"/>
                        <a:pt x="3364" y="16647"/>
                        <a:pt x="2588" y="15210"/>
                      </a:cubicBezTo>
                      <a:cubicBezTo>
                        <a:pt x="2516" y="15086"/>
                        <a:pt x="2454" y="14952"/>
                        <a:pt x="2391" y="14809"/>
                      </a:cubicBezTo>
                      <a:cubicBezTo>
                        <a:pt x="2070" y="13025"/>
                        <a:pt x="2329" y="11544"/>
                        <a:pt x="3150" y="10402"/>
                      </a:cubicBezTo>
                      <a:cubicBezTo>
                        <a:pt x="4488" y="8546"/>
                        <a:pt x="6888" y="8190"/>
                        <a:pt x="6914" y="8190"/>
                      </a:cubicBezTo>
                      <a:cubicBezTo>
                        <a:pt x="7236" y="8145"/>
                        <a:pt x="7557" y="8127"/>
                        <a:pt x="7905" y="8118"/>
                      </a:cubicBezTo>
                      <a:cubicBezTo>
                        <a:pt x="8556" y="8091"/>
                        <a:pt x="9234" y="8065"/>
                        <a:pt x="9894" y="7797"/>
                      </a:cubicBezTo>
                      <a:cubicBezTo>
                        <a:pt x="10501" y="7547"/>
                        <a:pt x="10982" y="7244"/>
                        <a:pt x="11321" y="6896"/>
                      </a:cubicBezTo>
                      <a:cubicBezTo>
                        <a:pt x="11598" y="7592"/>
                        <a:pt x="12124" y="8181"/>
                        <a:pt x="12597" y="8653"/>
                      </a:cubicBezTo>
                      <a:cubicBezTo>
                        <a:pt x="12722" y="8769"/>
                        <a:pt x="12847" y="8894"/>
                        <a:pt x="12981" y="9019"/>
                      </a:cubicBezTo>
                      <a:cubicBezTo>
                        <a:pt x="13748" y="9751"/>
                        <a:pt x="14613" y="10572"/>
                        <a:pt x="14613" y="11606"/>
                      </a:cubicBezTo>
                      <a:lnTo>
                        <a:pt x="14613" y="13096"/>
                      </a:lnTo>
                      <a:cubicBezTo>
                        <a:pt x="14613" y="13310"/>
                        <a:pt x="14595" y="13533"/>
                        <a:pt x="14569" y="13747"/>
                      </a:cubicBezTo>
                      <a:cubicBezTo>
                        <a:pt x="14542" y="13935"/>
                        <a:pt x="14667" y="14104"/>
                        <a:pt x="14845" y="14131"/>
                      </a:cubicBezTo>
                      <a:lnTo>
                        <a:pt x="14899" y="14131"/>
                      </a:lnTo>
                      <a:cubicBezTo>
                        <a:pt x="15059" y="14131"/>
                        <a:pt x="15202" y="14015"/>
                        <a:pt x="15229" y="13846"/>
                      </a:cubicBezTo>
                      <a:cubicBezTo>
                        <a:pt x="15247" y="13738"/>
                        <a:pt x="15256" y="13631"/>
                        <a:pt x="15265" y="13533"/>
                      </a:cubicBezTo>
                      <a:cubicBezTo>
                        <a:pt x="15630" y="13471"/>
                        <a:pt x="15969" y="13301"/>
                        <a:pt x="16219" y="13025"/>
                      </a:cubicBezTo>
                      <a:cubicBezTo>
                        <a:pt x="16505" y="12721"/>
                        <a:pt x="16656" y="12329"/>
                        <a:pt x="16656" y="11919"/>
                      </a:cubicBezTo>
                      <a:cubicBezTo>
                        <a:pt x="16656" y="11107"/>
                        <a:pt x="16059" y="10429"/>
                        <a:pt x="15282" y="10304"/>
                      </a:cubicBezTo>
                      <a:cubicBezTo>
                        <a:pt x="15282" y="8529"/>
                        <a:pt x="15282" y="5549"/>
                        <a:pt x="15282" y="5495"/>
                      </a:cubicBezTo>
                      <a:lnTo>
                        <a:pt x="15282" y="5487"/>
                      </a:lnTo>
                      <a:cubicBezTo>
                        <a:pt x="15282" y="5487"/>
                        <a:pt x="14803" y="4402"/>
                        <a:pt x="14019" y="3197"/>
                      </a:cubicBezTo>
                      <a:lnTo>
                        <a:pt x="14019" y="3197"/>
                      </a:lnTo>
                      <a:cubicBezTo>
                        <a:pt x="14396" y="3887"/>
                        <a:pt x="14613" y="4679"/>
                        <a:pt x="14613" y="5513"/>
                      </a:cubicBezTo>
                      <a:cubicBezTo>
                        <a:pt x="14613" y="5567"/>
                        <a:pt x="14613" y="5968"/>
                        <a:pt x="14613" y="9804"/>
                      </a:cubicBezTo>
                      <a:cubicBezTo>
                        <a:pt x="14274" y="9340"/>
                        <a:pt x="13846" y="8939"/>
                        <a:pt x="13445" y="8546"/>
                      </a:cubicBezTo>
                      <a:cubicBezTo>
                        <a:pt x="13311" y="8430"/>
                        <a:pt x="13186" y="8314"/>
                        <a:pt x="13070" y="8199"/>
                      </a:cubicBezTo>
                      <a:cubicBezTo>
                        <a:pt x="12517" y="7645"/>
                        <a:pt x="11866" y="6905"/>
                        <a:pt x="11803" y="6084"/>
                      </a:cubicBezTo>
                      <a:cubicBezTo>
                        <a:pt x="11785" y="5933"/>
                        <a:pt x="11669" y="5808"/>
                        <a:pt x="11518" y="5781"/>
                      </a:cubicBezTo>
                      <a:cubicBezTo>
                        <a:pt x="11498" y="5777"/>
                        <a:pt x="11479" y="5776"/>
                        <a:pt x="11460" y="5776"/>
                      </a:cubicBezTo>
                      <a:cubicBezTo>
                        <a:pt x="11331" y="5776"/>
                        <a:pt x="11215" y="5853"/>
                        <a:pt x="11161" y="5977"/>
                      </a:cubicBezTo>
                      <a:cubicBezTo>
                        <a:pt x="10956" y="6468"/>
                        <a:pt x="10447" y="6878"/>
                        <a:pt x="9644" y="7199"/>
                      </a:cubicBezTo>
                      <a:cubicBezTo>
                        <a:pt x="9100" y="7422"/>
                        <a:pt x="8511" y="7449"/>
                        <a:pt x="7887" y="7467"/>
                      </a:cubicBezTo>
                      <a:cubicBezTo>
                        <a:pt x="7539" y="7485"/>
                        <a:pt x="7182" y="7494"/>
                        <a:pt x="6834" y="7547"/>
                      </a:cubicBezTo>
                      <a:cubicBezTo>
                        <a:pt x="6718" y="7556"/>
                        <a:pt x="4131" y="7940"/>
                        <a:pt x="2632" y="10018"/>
                      </a:cubicBezTo>
                      <a:cubicBezTo>
                        <a:pt x="1687" y="11321"/>
                        <a:pt x="1392" y="12989"/>
                        <a:pt x="1758" y="14970"/>
                      </a:cubicBezTo>
                      <a:cubicBezTo>
                        <a:pt x="1758" y="14978"/>
                        <a:pt x="1758" y="14987"/>
                        <a:pt x="1758" y="14987"/>
                      </a:cubicBezTo>
                      <a:cubicBezTo>
                        <a:pt x="1785" y="15077"/>
                        <a:pt x="1829" y="15273"/>
                        <a:pt x="1901" y="15514"/>
                      </a:cubicBezTo>
                      <a:cubicBezTo>
                        <a:pt x="1446" y="14880"/>
                        <a:pt x="1125" y="14122"/>
                        <a:pt x="928" y="13230"/>
                      </a:cubicBezTo>
                      <a:cubicBezTo>
                        <a:pt x="696" y="12142"/>
                        <a:pt x="679" y="10964"/>
                        <a:pt x="670" y="9760"/>
                      </a:cubicBezTo>
                      <a:cubicBezTo>
                        <a:pt x="670" y="8377"/>
                        <a:pt x="696" y="6967"/>
                        <a:pt x="723" y="5603"/>
                      </a:cubicBezTo>
                      <a:lnTo>
                        <a:pt x="723" y="5433"/>
                      </a:lnTo>
                      <a:cubicBezTo>
                        <a:pt x="759" y="3792"/>
                        <a:pt x="1642" y="2239"/>
                        <a:pt x="3043" y="1383"/>
                      </a:cubicBezTo>
                      <a:cubicBezTo>
                        <a:pt x="3194" y="1285"/>
                        <a:pt x="3248" y="1080"/>
                        <a:pt x="3150" y="919"/>
                      </a:cubicBezTo>
                      <a:cubicBezTo>
                        <a:pt x="3085" y="820"/>
                        <a:pt x="2975" y="762"/>
                        <a:pt x="2864" y="762"/>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7"/>
                <p:cNvSpPr/>
                <p:nvPr/>
              </p:nvSpPr>
              <p:spPr>
                <a:xfrm>
                  <a:off x="4807893" y="3769754"/>
                  <a:ext cx="32824" cy="50106"/>
                </a:xfrm>
                <a:custGeom>
                  <a:rect b="b" l="l" r="r" t="t"/>
                  <a:pathLst>
                    <a:path extrusionOk="0" h="2276" w="1491">
                      <a:moveTo>
                        <a:pt x="331" y="0"/>
                      </a:moveTo>
                      <a:cubicBezTo>
                        <a:pt x="145" y="0"/>
                        <a:pt x="0" y="162"/>
                        <a:pt x="0" y="358"/>
                      </a:cubicBezTo>
                      <a:lnTo>
                        <a:pt x="0" y="1919"/>
                      </a:lnTo>
                      <a:cubicBezTo>
                        <a:pt x="0" y="2106"/>
                        <a:pt x="134" y="2258"/>
                        <a:pt x="304" y="2276"/>
                      </a:cubicBezTo>
                      <a:lnTo>
                        <a:pt x="1080" y="2276"/>
                      </a:lnTo>
                      <a:cubicBezTo>
                        <a:pt x="1231" y="2276"/>
                        <a:pt x="1374" y="2178"/>
                        <a:pt x="1419" y="2035"/>
                      </a:cubicBezTo>
                      <a:cubicBezTo>
                        <a:pt x="1490" y="1785"/>
                        <a:pt x="1321" y="1553"/>
                        <a:pt x="1098" y="1553"/>
                      </a:cubicBezTo>
                      <a:lnTo>
                        <a:pt x="669" y="1553"/>
                      </a:lnTo>
                      <a:lnTo>
                        <a:pt x="669" y="349"/>
                      </a:lnTo>
                      <a:cubicBezTo>
                        <a:pt x="669" y="197"/>
                        <a:pt x="562" y="46"/>
                        <a:pt x="411" y="10"/>
                      </a:cubicBezTo>
                      <a:cubicBezTo>
                        <a:pt x="384" y="4"/>
                        <a:pt x="357"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375" name="Google Shape;375;p17"/>
          <p:cNvGrpSpPr/>
          <p:nvPr/>
        </p:nvGrpSpPr>
        <p:grpSpPr>
          <a:xfrm>
            <a:off x="4282315" y="839354"/>
            <a:ext cx="579000" cy="603652"/>
            <a:chOff x="4282309" y="839354"/>
            <a:chExt cx="579000" cy="603652"/>
          </a:xfrm>
        </p:grpSpPr>
        <p:sp>
          <p:nvSpPr>
            <p:cNvPr id="376" name="Google Shape;376;p17"/>
            <p:cNvSpPr txBox="1"/>
            <p:nvPr/>
          </p:nvSpPr>
          <p:spPr>
            <a:xfrm>
              <a:off x="4282309" y="1238406"/>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Aansh</a:t>
              </a:r>
              <a:endParaRPr sz="700">
                <a:solidFill>
                  <a:schemeClr val="accent4"/>
                </a:solidFill>
                <a:latin typeface="Quicksand SemiBold"/>
                <a:ea typeface="Quicksand SemiBold"/>
                <a:cs typeface="Quicksand SemiBold"/>
                <a:sym typeface="Quicksand SemiBold"/>
              </a:endParaRPr>
            </a:p>
          </p:txBody>
        </p:sp>
        <p:sp>
          <p:nvSpPr>
            <p:cNvPr id="377" name="Google Shape;377;p17"/>
            <p:cNvSpPr/>
            <p:nvPr/>
          </p:nvSpPr>
          <p:spPr>
            <a:xfrm>
              <a:off x="4332109" y="839354"/>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378" name="Google Shape;378;p17"/>
            <p:cNvGrpSpPr/>
            <p:nvPr/>
          </p:nvGrpSpPr>
          <p:grpSpPr>
            <a:xfrm>
              <a:off x="4379431" y="896048"/>
              <a:ext cx="384756" cy="422707"/>
              <a:chOff x="2375004" y="3500124"/>
              <a:chExt cx="430327" cy="501193"/>
            </a:xfrm>
          </p:grpSpPr>
          <p:sp>
            <p:nvSpPr>
              <p:cNvPr id="379" name="Google Shape;379;p17"/>
              <p:cNvSpPr/>
              <p:nvPr/>
            </p:nvSpPr>
            <p:spPr>
              <a:xfrm>
                <a:off x="2395236" y="3620111"/>
                <a:ext cx="325051" cy="373749"/>
              </a:xfrm>
              <a:custGeom>
                <a:rect b="b" l="l" r="r" t="t"/>
                <a:pathLst>
                  <a:path extrusionOk="0" h="16977" w="14765">
                    <a:moveTo>
                      <a:pt x="1517" y="0"/>
                    </a:moveTo>
                    <a:lnTo>
                      <a:pt x="1517" y="5067"/>
                    </a:lnTo>
                    <a:lnTo>
                      <a:pt x="1463" y="5067"/>
                    </a:lnTo>
                    <a:cubicBezTo>
                      <a:pt x="848" y="5067"/>
                      <a:pt x="295" y="5496"/>
                      <a:pt x="170" y="6111"/>
                    </a:cubicBezTo>
                    <a:cubicBezTo>
                      <a:pt x="0" y="6950"/>
                      <a:pt x="643" y="7681"/>
                      <a:pt x="1454" y="7681"/>
                    </a:cubicBezTo>
                    <a:lnTo>
                      <a:pt x="1526" y="7681"/>
                    </a:lnTo>
                    <a:cubicBezTo>
                      <a:pt x="1588" y="10277"/>
                      <a:pt x="3711" y="12356"/>
                      <a:pt x="6316" y="12356"/>
                    </a:cubicBezTo>
                    <a:lnTo>
                      <a:pt x="7253" y="12356"/>
                    </a:lnTo>
                    <a:lnTo>
                      <a:pt x="7253" y="12641"/>
                    </a:lnTo>
                    <a:cubicBezTo>
                      <a:pt x="7253" y="13070"/>
                      <a:pt x="7244" y="13061"/>
                      <a:pt x="6834" y="13123"/>
                    </a:cubicBezTo>
                    <a:cubicBezTo>
                      <a:pt x="6522" y="13168"/>
                      <a:pt x="6218" y="13284"/>
                      <a:pt x="5959" y="13471"/>
                    </a:cubicBezTo>
                    <a:cubicBezTo>
                      <a:pt x="5451" y="13846"/>
                      <a:pt x="5139" y="14452"/>
                      <a:pt x="5139" y="15086"/>
                    </a:cubicBezTo>
                    <a:lnTo>
                      <a:pt x="5139" y="16977"/>
                    </a:lnTo>
                    <a:lnTo>
                      <a:pt x="11152" y="16977"/>
                    </a:lnTo>
                    <a:lnTo>
                      <a:pt x="11152" y="15086"/>
                    </a:lnTo>
                    <a:cubicBezTo>
                      <a:pt x="11152" y="14452"/>
                      <a:pt x="10839" y="13846"/>
                      <a:pt x="10331" y="13471"/>
                    </a:cubicBezTo>
                    <a:cubicBezTo>
                      <a:pt x="10072" y="13284"/>
                      <a:pt x="9769" y="13168"/>
                      <a:pt x="9448" y="13123"/>
                    </a:cubicBezTo>
                    <a:cubicBezTo>
                      <a:pt x="9037" y="13061"/>
                      <a:pt x="9037" y="13070"/>
                      <a:pt x="9037" y="12641"/>
                    </a:cubicBezTo>
                    <a:lnTo>
                      <a:pt x="9037" y="12356"/>
                    </a:lnTo>
                    <a:lnTo>
                      <a:pt x="9992" y="12356"/>
                    </a:lnTo>
                    <a:cubicBezTo>
                      <a:pt x="12632" y="12356"/>
                      <a:pt x="14765" y="10224"/>
                      <a:pt x="14765" y="7583"/>
                    </a:cubicBezTo>
                    <a:lnTo>
                      <a:pt x="14765"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17"/>
              <p:cNvSpPr/>
              <p:nvPr/>
            </p:nvSpPr>
            <p:spPr>
              <a:xfrm>
                <a:off x="2573171" y="3618922"/>
                <a:ext cx="177573" cy="273206"/>
              </a:xfrm>
              <a:custGeom>
                <a:rect b="b" l="l" r="r" t="t"/>
                <a:pathLst>
                  <a:path extrusionOk="0" h="12410" w="8066">
                    <a:moveTo>
                      <a:pt x="4791" y="1"/>
                    </a:moveTo>
                    <a:lnTo>
                      <a:pt x="4791" y="7619"/>
                    </a:lnTo>
                    <a:cubicBezTo>
                      <a:pt x="4791" y="10269"/>
                      <a:pt x="2650" y="12410"/>
                      <a:pt x="1" y="12410"/>
                    </a:cubicBezTo>
                    <a:lnTo>
                      <a:pt x="1892" y="12410"/>
                    </a:lnTo>
                    <a:cubicBezTo>
                      <a:pt x="4497" y="12410"/>
                      <a:pt x="6620" y="10331"/>
                      <a:pt x="6691" y="7735"/>
                    </a:cubicBezTo>
                    <a:lnTo>
                      <a:pt x="6754" y="7735"/>
                    </a:lnTo>
                    <a:cubicBezTo>
                      <a:pt x="7138" y="7735"/>
                      <a:pt x="7477" y="7575"/>
                      <a:pt x="7717" y="7316"/>
                    </a:cubicBezTo>
                    <a:cubicBezTo>
                      <a:pt x="7932" y="7084"/>
                      <a:pt x="8065" y="6772"/>
                      <a:pt x="8065" y="6433"/>
                    </a:cubicBezTo>
                    <a:cubicBezTo>
                      <a:pt x="8065" y="5710"/>
                      <a:pt x="7477" y="5121"/>
                      <a:pt x="6754" y="5121"/>
                    </a:cubicBezTo>
                    <a:lnTo>
                      <a:pt x="6683" y="5121"/>
                    </a:lnTo>
                    <a:lnTo>
                      <a:pt x="6683"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17"/>
              <p:cNvSpPr/>
              <p:nvPr/>
            </p:nvSpPr>
            <p:spPr>
              <a:xfrm>
                <a:off x="2382313" y="3506530"/>
                <a:ext cx="416590" cy="230783"/>
              </a:xfrm>
              <a:custGeom>
                <a:rect b="b" l="l" r="r" t="t"/>
                <a:pathLst>
                  <a:path extrusionOk="0" h="10483" w="18923">
                    <a:moveTo>
                      <a:pt x="5426" y="0"/>
                    </a:moveTo>
                    <a:cubicBezTo>
                      <a:pt x="5291" y="0"/>
                      <a:pt x="5197" y="155"/>
                      <a:pt x="5289" y="271"/>
                    </a:cubicBezTo>
                    <a:lnTo>
                      <a:pt x="6413" y="1805"/>
                    </a:lnTo>
                    <a:cubicBezTo>
                      <a:pt x="6493" y="1921"/>
                      <a:pt x="6413" y="2082"/>
                      <a:pt x="6279" y="2082"/>
                    </a:cubicBezTo>
                    <a:cubicBezTo>
                      <a:pt x="5601" y="2082"/>
                      <a:pt x="4022" y="1957"/>
                      <a:pt x="3041" y="824"/>
                    </a:cubicBezTo>
                    <a:cubicBezTo>
                      <a:pt x="3006" y="784"/>
                      <a:pt x="2956" y="764"/>
                      <a:pt x="2905" y="764"/>
                    </a:cubicBezTo>
                    <a:cubicBezTo>
                      <a:pt x="2864" y="764"/>
                      <a:pt x="2823" y="778"/>
                      <a:pt x="2791" y="806"/>
                    </a:cubicBezTo>
                    <a:cubicBezTo>
                      <a:pt x="2478" y="1091"/>
                      <a:pt x="1747" y="1921"/>
                      <a:pt x="1685" y="3411"/>
                    </a:cubicBezTo>
                    <a:cubicBezTo>
                      <a:pt x="1685" y="3473"/>
                      <a:pt x="1649" y="3536"/>
                      <a:pt x="1586" y="3562"/>
                    </a:cubicBezTo>
                    <a:cubicBezTo>
                      <a:pt x="1265" y="3714"/>
                      <a:pt x="204" y="4383"/>
                      <a:pt x="7" y="6283"/>
                    </a:cubicBezTo>
                    <a:cubicBezTo>
                      <a:pt x="0" y="6392"/>
                      <a:pt x="81" y="6477"/>
                      <a:pt x="178" y="6477"/>
                    </a:cubicBezTo>
                    <a:cubicBezTo>
                      <a:pt x="201" y="6477"/>
                      <a:pt x="224" y="6472"/>
                      <a:pt x="248" y="6462"/>
                    </a:cubicBezTo>
                    <a:cubicBezTo>
                      <a:pt x="560" y="6319"/>
                      <a:pt x="1131" y="6114"/>
                      <a:pt x="1738" y="6069"/>
                    </a:cubicBezTo>
                    <a:cubicBezTo>
                      <a:pt x="1742" y="6069"/>
                      <a:pt x="1746" y="6069"/>
                      <a:pt x="1750" y="6069"/>
                    </a:cubicBezTo>
                    <a:cubicBezTo>
                      <a:pt x="1877" y="6069"/>
                      <a:pt x="1959" y="6207"/>
                      <a:pt x="1899" y="6328"/>
                    </a:cubicBezTo>
                    <a:cubicBezTo>
                      <a:pt x="1470" y="7051"/>
                      <a:pt x="489" y="9120"/>
                      <a:pt x="2157" y="10441"/>
                    </a:cubicBezTo>
                    <a:cubicBezTo>
                      <a:pt x="2189" y="10469"/>
                      <a:pt x="2229" y="10482"/>
                      <a:pt x="2267" y="10482"/>
                    </a:cubicBezTo>
                    <a:cubicBezTo>
                      <a:pt x="2314" y="10482"/>
                      <a:pt x="2360" y="10462"/>
                      <a:pt x="2389" y="10423"/>
                    </a:cubicBezTo>
                    <a:cubicBezTo>
                      <a:pt x="2746" y="10030"/>
                      <a:pt x="3870" y="8710"/>
                      <a:pt x="4093" y="7532"/>
                    </a:cubicBezTo>
                    <a:cubicBezTo>
                      <a:pt x="4113" y="7448"/>
                      <a:pt x="4184" y="7392"/>
                      <a:pt x="4260" y="7392"/>
                    </a:cubicBezTo>
                    <a:cubicBezTo>
                      <a:pt x="4288" y="7392"/>
                      <a:pt x="4316" y="7399"/>
                      <a:pt x="4343" y="7416"/>
                    </a:cubicBezTo>
                    <a:cubicBezTo>
                      <a:pt x="4611" y="7559"/>
                      <a:pt x="5155" y="7800"/>
                      <a:pt x="6083" y="7960"/>
                    </a:cubicBezTo>
                    <a:cubicBezTo>
                      <a:pt x="6091" y="7962"/>
                      <a:pt x="6100" y="7962"/>
                      <a:pt x="6108" y="7962"/>
                    </a:cubicBezTo>
                    <a:cubicBezTo>
                      <a:pt x="6214" y="7962"/>
                      <a:pt x="6304" y="7863"/>
                      <a:pt x="6279" y="7755"/>
                    </a:cubicBezTo>
                    <a:lnTo>
                      <a:pt x="6136" y="7015"/>
                    </a:lnTo>
                    <a:cubicBezTo>
                      <a:pt x="6115" y="6901"/>
                      <a:pt x="6202" y="6809"/>
                      <a:pt x="6301" y="6809"/>
                    </a:cubicBezTo>
                    <a:cubicBezTo>
                      <a:pt x="6326" y="6809"/>
                      <a:pt x="6352" y="6815"/>
                      <a:pt x="6377" y="6828"/>
                    </a:cubicBezTo>
                    <a:cubicBezTo>
                      <a:pt x="7278" y="7274"/>
                      <a:pt x="9999" y="8531"/>
                      <a:pt x="12238" y="8603"/>
                    </a:cubicBezTo>
                    <a:cubicBezTo>
                      <a:pt x="12241" y="8603"/>
                      <a:pt x="12245" y="8603"/>
                      <a:pt x="12248" y="8603"/>
                    </a:cubicBezTo>
                    <a:cubicBezTo>
                      <a:pt x="12393" y="8603"/>
                      <a:pt x="12468" y="8413"/>
                      <a:pt x="12354" y="8308"/>
                    </a:cubicBezTo>
                    <a:lnTo>
                      <a:pt x="11792" y="7791"/>
                    </a:lnTo>
                    <a:cubicBezTo>
                      <a:pt x="11674" y="7681"/>
                      <a:pt x="11757" y="7495"/>
                      <a:pt x="11894" y="7495"/>
                    </a:cubicBezTo>
                    <a:cubicBezTo>
                      <a:pt x="11913" y="7495"/>
                      <a:pt x="11932" y="7498"/>
                      <a:pt x="11953" y="7506"/>
                    </a:cubicBezTo>
                    <a:lnTo>
                      <a:pt x="15245" y="8531"/>
                    </a:lnTo>
                    <a:cubicBezTo>
                      <a:pt x="15262" y="8537"/>
                      <a:pt x="15280" y="8540"/>
                      <a:pt x="15297" y="8540"/>
                    </a:cubicBezTo>
                    <a:cubicBezTo>
                      <a:pt x="15386" y="8540"/>
                      <a:pt x="15468" y="8468"/>
                      <a:pt x="15468" y="8371"/>
                    </a:cubicBezTo>
                    <a:lnTo>
                      <a:pt x="15468" y="6890"/>
                    </a:lnTo>
                    <a:cubicBezTo>
                      <a:pt x="15468" y="6789"/>
                      <a:pt x="15548" y="6715"/>
                      <a:pt x="15640" y="6715"/>
                    </a:cubicBezTo>
                    <a:cubicBezTo>
                      <a:pt x="15654" y="6715"/>
                      <a:pt x="15668" y="6717"/>
                      <a:pt x="15682" y="6720"/>
                    </a:cubicBezTo>
                    <a:cubicBezTo>
                      <a:pt x="16217" y="6872"/>
                      <a:pt x="17635" y="7327"/>
                      <a:pt x="18608" y="8112"/>
                    </a:cubicBezTo>
                    <a:cubicBezTo>
                      <a:pt x="18642" y="8138"/>
                      <a:pt x="18679" y="8149"/>
                      <a:pt x="18715" y="8149"/>
                    </a:cubicBezTo>
                    <a:cubicBezTo>
                      <a:pt x="18826" y="8149"/>
                      <a:pt x="18923" y="8038"/>
                      <a:pt x="18875" y="7916"/>
                    </a:cubicBezTo>
                    <a:cubicBezTo>
                      <a:pt x="18483" y="6872"/>
                      <a:pt x="17564" y="4927"/>
                      <a:pt x="16056" y="4089"/>
                    </a:cubicBezTo>
                    <a:cubicBezTo>
                      <a:pt x="15958" y="4035"/>
                      <a:pt x="15940" y="3919"/>
                      <a:pt x="16003" y="3830"/>
                    </a:cubicBezTo>
                    <a:cubicBezTo>
                      <a:pt x="16181" y="3607"/>
                      <a:pt x="16609" y="3188"/>
                      <a:pt x="17609" y="2742"/>
                    </a:cubicBezTo>
                    <a:cubicBezTo>
                      <a:pt x="17751" y="2679"/>
                      <a:pt x="17733" y="2456"/>
                      <a:pt x="17573" y="2421"/>
                    </a:cubicBezTo>
                    <a:cubicBezTo>
                      <a:pt x="17090" y="2314"/>
                      <a:pt x="16306" y="2176"/>
                      <a:pt x="15464" y="2176"/>
                    </a:cubicBezTo>
                    <a:cubicBezTo>
                      <a:pt x="14893" y="2176"/>
                      <a:pt x="14294" y="2240"/>
                      <a:pt x="13746" y="2421"/>
                    </a:cubicBezTo>
                    <a:cubicBezTo>
                      <a:pt x="13728" y="2426"/>
                      <a:pt x="13710" y="2429"/>
                      <a:pt x="13692" y="2429"/>
                    </a:cubicBezTo>
                    <a:cubicBezTo>
                      <a:pt x="13574" y="2429"/>
                      <a:pt x="13485" y="2305"/>
                      <a:pt x="13532" y="2189"/>
                    </a:cubicBezTo>
                    <a:cubicBezTo>
                      <a:pt x="13683" y="1832"/>
                      <a:pt x="13933" y="1270"/>
                      <a:pt x="14272" y="770"/>
                    </a:cubicBezTo>
                    <a:cubicBezTo>
                      <a:pt x="14355" y="650"/>
                      <a:pt x="14260" y="504"/>
                      <a:pt x="14132" y="504"/>
                    </a:cubicBezTo>
                    <a:cubicBezTo>
                      <a:pt x="14108" y="504"/>
                      <a:pt x="14083" y="509"/>
                      <a:pt x="14058" y="520"/>
                    </a:cubicBezTo>
                    <a:cubicBezTo>
                      <a:pt x="13505" y="779"/>
                      <a:pt x="12711" y="1198"/>
                      <a:pt x="12122" y="1725"/>
                    </a:cubicBezTo>
                    <a:cubicBezTo>
                      <a:pt x="12092" y="1752"/>
                      <a:pt x="12054" y="1765"/>
                      <a:pt x="12016" y="1765"/>
                    </a:cubicBezTo>
                    <a:cubicBezTo>
                      <a:pt x="11952" y="1765"/>
                      <a:pt x="11888" y="1729"/>
                      <a:pt x="11855" y="1662"/>
                    </a:cubicBezTo>
                    <a:lnTo>
                      <a:pt x="11310" y="458"/>
                    </a:lnTo>
                    <a:cubicBezTo>
                      <a:pt x="11283" y="391"/>
                      <a:pt x="11220" y="356"/>
                      <a:pt x="11157" y="356"/>
                    </a:cubicBezTo>
                    <a:cubicBezTo>
                      <a:pt x="11120" y="356"/>
                      <a:pt x="11082" y="369"/>
                      <a:pt x="11052" y="395"/>
                    </a:cubicBezTo>
                    <a:lnTo>
                      <a:pt x="9651" y="1582"/>
                    </a:lnTo>
                    <a:cubicBezTo>
                      <a:pt x="9617" y="1606"/>
                      <a:pt x="9577" y="1620"/>
                      <a:pt x="9538" y="1620"/>
                    </a:cubicBezTo>
                    <a:cubicBezTo>
                      <a:pt x="9506" y="1620"/>
                      <a:pt x="9474" y="1611"/>
                      <a:pt x="9446" y="1591"/>
                    </a:cubicBezTo>
                    <a:cubicBezTo>
                      <a:pt x="9044" y="1332"/>
                      <a:pt x="7555" y="431"/>
                      <a:pt x="5458" y="3"/>
                    </a:cubicBezTo>
                    <a:cubicBezTo>
                      <a:pt x="5447" y="1"/>
                      <a:pt x="5437" y="0"/>
                      <a:pt x="542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17"/>
              <p:cNvSpPr/>
              <p:nvPr/>
            </p:nvSpPr>
            <p:spPr>
              <a:xfrm>
                <a:off x="2621452" y="3517957"/>
                <a:ext cx="177067" cy="167490"/>
              </a:xfrm>
              <a:custGeom>
                <a:rect b="b" l="l" r="r" t="t"/>
                <a:pathLst>
                  <a:path extrusionOk="0" h="7608" w="8043">
                    <a:moveTo>
                      <a:pt x="3231" y="1"/>
                    </a:moveTo>
                    <a:cubicBezTo>
                      <a:pt x="3205" y="1"/>
                      <a:pt x="3179" y="6"/>
                      <a:pt x="3151" y="19"/>
                    </a:cubicBezTo>
                    <a:cubicBezTo>
                      <a:pt x="2607" y="278"/>
                      <a:pt x="1840" y="688"/>
                      <a:pt x="1269" y="1197"/>
                    </a:cubicBezTo>
                    <a:cubicBezTo>
                      <a:pt x="1236" y="1227"/>
                      <a:pt x="1195" y="1241"/>
                      <a:pt x="1154" y="1241"/>
                    </a:cubicBezTo>
                    <a:cubicBezTo>
                      <a:pt x="1086" y="1241"/>
                      <a:pt x="1017" y="1201"/>
                      <a:pt x="984" y="1134"/>
                    </a:cubicBezTo>
                    <a:lnTo>
                      <a:pt x="787" y="688"/>
                    </a:lnTo>
                    <a:lnTo>
                      <a:pt x="787" y="688"/>
                    </a:lnTo>
                    <a:cubicBezTo>
                      <a:pt x="796" y="733"/>
                      <a:pt x="787" y="786"/>
                      <a:pt x="761" y="831"/>
                    </a:cubicBezTo>
                    <a:cubicBezTo>
                      <a:pt x="439" y="1304"/>
                      <a:pt x="190" y="1848"/>
                      <a:pt x="47" y="2196"/>
                    </a:cubicBezTo>
                    <a:cubicBezTo>
                      <a:pt x="0" y="2321"/>
                      <a:pt x="96" y="2445"/>
                      <a:pt x="222" y="2445"/>
                    </a:cubicBezTo>
                    <a:cubicBezTo>
                      <a:pt x="241" y="2445"/>
                      <a:pt x="260" y="2442"/>
                      <a:pt x="279" y="2437"/>
                    </a:cubicBezTo>
                    <a:cubicBezTo>
                      <a:pt x="821" y="2262"/>
                      <a:pt x="1411" y="2200"/>
                      <a:pt x="1977" y="2200"/>
                    </a:cubicBezTo>
                    <a:cubicBezTo>
                      <a:pt x="2798" y="2200"/>
                      <a:pt x="3566" y="2331"/>
                      <a:pt x="4052" y="2437"/>
                    </a:cubicBezTo>
                    <a:cubicBezTo>
                      <a:pt x="4222" y="2481"/>
                      <a:pt x="4240" y="2713"/>
                      <a:pt x="4088" y="2785"/>
                    </a:cubicBezTo>
                    <a:cubicBezTo>
                      <a:pt x="3125" y="3213"/>
                      <a:pt x="2696" y="3623"/>
                      <a:pt x="2518" y="3846"/>
                    </a:cubicBezTo>
                    <a:cubicBezTo>
                      <a:pt x="2447" y="3936"/>
                      <a:pt x="2473" y="4060"/>
                      <a:pt x="2572" y="4123"/>
                    </a:cubicBezTo>
                    <a:cubicBezTo>
                      <a:pt x="3446" y="4614"/>
                      <a:pt x="4124" y="5470"/>
                      <a:pt x="4614" y="6309"/>
                    </a:cubicBezTo>
                    <a:cubicBezTo>
                      <a:pt x="4643" y="6244"/>
                      <a:pt x="4706" y="6203"/>
                      <a:pt x="4776" y="6203"/>
                    </a:cubicBezTo>
                    <a:cubicBezTo>
                      <a:pt x="4793" y="6203"/>
                      <a:pt x="4811" y="6205"/>
                      <a:pt x="4829" y="6210"/>
                    </a:cubicBezTo>
                    <a:cubicBezTo>
                      <a:pt x="5373" y="6362"/>
                      <a:pt x="6747" y="6799"/>
                      <a:pt x="7710" y="7566"/>
                    </a:cubicBezTo>
                    <a:cubicBezTo>
                      <a:pt x="7747" y="7595"/>
                      <a:pt x="7787" y="7607"/>
                      <a:pt x="7825" y="7607"/>
                    </a:cubicBezTo>
                    <a:cubicBezTo>
                      <a:pt x="7942" y="7607"/>
                      <a:pt x="8043" y="7489"/>
                      <a:pt x="7996" y="7361"/>
                    </a:cubicBezTo>
                    <a:cubicBezTo>
                      <a:pt x="7594" y="6309"/>
                      <a:pt x="6684" y="4408"/>
                      <a:pt x="5194" y="3579"/>
                    </a:cubicBezTo>
                    <a:cubicBezTo>
                      <a:pt x="5096" y="3516"/>
                      <a:pt x="5069" y="3391"/>
                      <a:pt x="5141" y="3302"/>
                    </a:cubicBezTo>
                    <a:cubicBezTo>
                      <a:pt x="5328" y="3079"/>
                      <a:pt x="5756" y="2669"/>
                      <a:pt x="6711" y="2241"/>
                    </a:cubicBezTo>
                    <a:cubicBezTo>
                      <a:pt x="6871" y="2169"/>
                      <a:pt x="6845" y="1937"/>
                      <a:pt x="6675" y="1893"/>
                    </a:cubicBezTo>
                    <a:cubicBezTo>
                      <a:pt x="6189" y="1787"/>
                      <a:pt x="5424" y="1656"/>
                      <a:pt x="4603" y="1656"/>
                    </a:cubicBezTo>
                    <a:cubicBezTo>
                      <a:pt x="4038" y="1656"/>
                      <a:pt x="3447" y="1718"/>
                      <a:pt x="2902" y="1893"/>
                    </a:cubicBezTo>
                    <a:cubicBezTo>
                      <a:pt x="2882" y="1898"/>
                      <a:pt x="2863" y="1901"/>
                      <a:pt x="2845" y="1901"/>
                    </a:cubicBezTo>
                    <a:cubicBezTo>
                      <a:pt x="2719" y="1901"/>
                      <a:pt x="2624" y="1776"/>
                      <a:pt x="2679" y="1652"/>
                    </a:cubicBezTo>
                    <a:cubicBezTo>
                      <a:pt x="2821" y="1295"/>
                      <a:pt x="3062" y="760"/>
                      <a:pt x="3383" y="287"/>
                    </a:cubicBezTo>
                    <a:cubicBezTo>
                      <a:pt x="3466" y="159"/>
                      <a:pt x="3366" y="1"/>
                      <a:pt x="323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17"/>
              <p:cNvSpPr/>
              <p:nvPr/>
            </p:nvSpPr>
            <p:spPr>
              <a:xfrm>
                <a:off x="2508355" y="3907245"/>
                <a:ext cx="132398" cy="86629"/>
              </a:xfrm>
              <a:custGeom>
                <a:rect b="b" l="l" r="r" t="t"/>
                <a:pathLst>
                  <a:path extrusionOk="0" h="3935" w="6014">
                    <a:moveTo>
                      <a:pt x="2026" y="1"/>
                    </a:moveTo>
                    <a:cubicBezTo>
                      <a:pt x="1963" y="36"/>
                      <a:pt x="1865" y="45"/>
                      <a:pt x="1696" y="72"/>
                    </a:cubicBezTo>
                    <a:cubicBezTo>
                      <a:pt x="1589" y="90"/>
                      <a:pt x="1473" y="117"/>
                      <a:pt x="1366" y="152"/>
                    </a:cubicBezTo>
                    <a:cubicBezTo>
                      <a:pt x="1169" y="215"/>
                      <a:pt x="982" y="304"/>
                      <a:pt x="821" y="429"/>
                    </a:cubicBezTo>
                    <a:cubicBezTo>
                      <a:pt x="313" y="795"/>
                      <a:pt x="1" y="1401"/>
                      <a:pt x="1" y="2035"/>
                    </a:cubicBezTo>
                    <a:lnTo>
                      <a:pt x="1" y="3935"/>
                    </a:lnTo>
                    <a:lnTo>
                      <a:pt x="6014" y="3935"/>
                    </a:lnTo>
                    <a:lnTo>
                      <a:pt x="6014" y="2035"/>
                    </a:lnTo>
                    <a:cubicBezTo>
                      <a:pt x="6014" y="1401"/>
                      <a:pt x="5701" y="795"/>
                      <a:pt x="5193" y="429"/>
                    </a:cubicBezTo>
                    <a:cubicBezTo>
                      <a:pt x="5023" y="304"/>
                      <a:pt x="4845" y="215"/>
                      <a:pt x="4649" y="152"/>
                    </a:cubicBezTo>
                    <a:cubicBezTo>
                      <a:pt x="4542" y="117"/>
                      <a:pt x="4426" y="90"/>
                      <a:pt x="4310" y="72"/>
                    </a:cubicBezTo>
                    <a:cubicBezTo>
                      <a:pt x="4140" y="45"/>
                      <a:pt x="4042" y="36"/>
                      <a:pt x="3988" y="1"/>
                    </a:cubicBezTo>
                    <a:lnTo>
                      <a:pt x="3908" y="19"/>
                    </a:lnTo>
                    <a:lnTo>
                      <a:pt x="3703" y="135"/>
                    </a:lnTo>
                    <a:cubicBezTo>
                      <a:pt x="3486" y="254"/>
                      <a:pt x="3246" y="314"/>
                      <a:pt x="3005" y="314"/>
                    </a:cubicBezTo>
                    <a:cubicBezTo>
                      <a:pt x="2760" y="314"/>
                      <a:pt x="2514" y="252"/>
                      <a:pt x="2293" y="126"/>
                    </a:cubicBezTo>
                    <a:lnTo>
                      <a:pt x="2106" y="19"/>
                    </a:lnTo>
                    <a:lnTo>
                      <a:pt x="202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17"/>
              <p:cNvSpPr/>
              <p:nvPr/>
            </p:nvSpPr>
            <p:spPr>
              <a:xfrm>
                <a:off x="2473790" y="3799630"/>
                <a:ext cx="31459" cy="31239"/>
              </a:xfrm>
              <a:custGeom>
                <a:rect b="b" l="l" r="r" t="t"/>
                <a:pathLst>
                  <a:path extrusionOk="0" h="1419" w="1429">
                    <a:moveTo>
                      <a:pt x="714" y="0"/>
                    </a:moveTo>
                    <a:cubicBezTo>
                      <a:pt x="322" y="0"/>
                      <a:pt x="1" y="312"/>
                      <a:pt x="1" y="714"/>
                    </a:cubicBezTo>
                    <a:cubicBezTo>
                      <a:pt x="1" y="1106"/>
                      <a:pt x="322" y="1419"/>
                      <a:pt x="714" y="1419"/>
                    </a:cubicBezTo>
                    <a:cubicBezTo>
                      <a:pt x="1107" y="1419"/>
                      <a:pt x="1428" y="1106"/>
                      <a:pt x="1428" y="714"/>
                    </a:cubicBezTo>
                    <a:cubicBezTo>
                      <a:pt x="1428" y="312"/>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17"/>
              <p:cNvSpPr/>
              <p:nvPr/>
            </p:nvSpPr>
            <p:spPr>
              <a:xfrm>
                <a:off x="2644084" y="3799630"/>
                <a:ext cx="31437" cy="31239"/>
              </a:xfrm>
              <a:custGeom>
                <a:rect b="b" l="l" r="r" t="t"/>
                <a:pathLst>
                  <a:path extrusionOk="0" h="1419" w="1428">
                    <a:moveTo>
                      <a:pt x="714" y="0"/>
                    </a:moveTo>
                    <a:cubicBezTo>
                      <a:pt x="321" y="0"/>
                      <a:pt x="0" y="312"/>
                      <a:pt x="0" y="714"/>
                    </a:cubicBezTo>
                    <a:cubicBezTo>
                      <a:pt x="0" y="1106"/>
                      <a:pt x="321" y="1419"/>
                      <a:pt x="714" y="1419"/>
                    </a:cubicBezTo>
                    <a:cubicBezTo>
                      <a:pt x="1106" y="1419"/>
                      <a:pt x="1428" y="1106"/>
                      <a:pt x="1428" y="714"/>
                    </a:cubicBezTo>
                    <a:cubicBezTo>
                      <a:pt x="1428" y="312"/>
                      <a:pt x="1106"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17"/>
              <p:cNvSpPr/>
              <p:nvPr/>
            </p:nvSpPr>
            <p:spPr>
              <a:xfrm>
                <a:off x="2571607" y="3839545"/>
                <a:ext cx="34387" cy="23138"/>
              </a:xfrm>
              <a:custGeom>
                <a:rect b="b" l="l" r="r" t="t"/>
                <a:pathLst>
                  <a:path extrusionOk="0" h="1051" w="1562">
                    <a:moveTo>
                      <a:pt x="1180" y="1"/>
                    </a:moveTo>
                    <a:cubicBezTo>
                      <a:pt x="1132" y="1"/>
                      <a:pt x="1082" y="11"/>
                      <a:pt x="1035" y="34"/>
                    </a:cubicBezTo>
                    <a:lnTo>
                      <a:pt x="241" y="417"/>
                    </a:lnTo>
                    <a:cubicBezTo>
                      <a:pt x="72" y="489"/>
                      <a:pt x="0" y="694"/>
                      <a:pt x="81" y="854"/>
                    </a:cubicBezTo>
                    <a:cubicBezTo>
                      <a:pt x="134" y="979"/>
                      <a:pt x="259" y="1051"/>
                      <a:pt x="384" y="1051"/>
                    </a:cubicBezTo>
                    <a:cubicBezTo>
                      <a:pt x="429" y="1051"/>
                      <a:pt x="482" y="1042"/>
                      <a:pt x="527" y="1015"/>
                    </a:cubicBezTo>
                    <a:lnTo>
                      <a:pt x="1321" y="640"/>
                    </a:lnTo>
                    <a:cubicBezTo>
                      <a:pt x="1490" y="560"/>
                      <a:pt x="1562" y="364"/>
                      <a:pt x="1481" y="194"/>
                    </a:cubicBezTo>
                    <a:cubicBezTo>
                      <a:pt x="1423" y="72"/>
                      <a:pt x="1305" y="1"/>
                      <a:pt x="118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17"/>
              <p:cNvSpPr/>
              <p:nvPr/>
            </p:nvSpPr>
            <p:spPr>
              <a:xfrm>
                <a:off x="2551969" y="3810044"/>
                <a:ext cx="45197" cy="24172"/>
              </a:xfrm>
              <a:custGeom>
                <a:rect b="b" l="l" r="r" t="t"/>
                <a:pathLst>
                  <a:path extrusionOk="0" h="1098" w="2053">
                    <a:moveTo>
                      <a:pt x="374" y="1"/>
                    </a:moveTo>
                    <a:cubicBezTo>
                      <a:pt x="330" y="1"/>
                      <a:pt x="285" y="9"/>
                      <a:pt x="241" y="27"/>
                    </a:cubicBezTo>
                    <a:cubicBezTo>
                      <a:pt x="72" y="98"/>
                      <a:pt x="0" y="294"/>
                      <a:pt x="72" y="464"/>
                    </a:cubicBezTo>
                    <a:cubicBezTo>
                      <a:pt x="232" y="847"/>
                      <a:pt x="607" y="1097"/>
                      <a:pt x="1026" y="1097"/>
                    </a:cubicBezTo>
                    <a:cubicBezTo>
                      <a:pt x="1428" y="1097"/>
                      <a:pt x="1802" y="865"/>
                      <a:pt x="1972" y="508"/>
                    </a:cubicBezTo>
                    <a:cubicBezTo>
                      <a:pt x="2052" y="339"/>
                      <a:pt x="1981" y="143"/>
                      <a:pt x="1820" y="62"/>
                    </a:cubicBezTo>
                    <a:cubicBezTo>
                      <a:pt x="1772" y="40"/>
                      <a:pt x="1723" y="29"/>
                      <a:pt x="1674" y="29"/>
                    </a:cubicBezTo>
                    <a:cubicBezTo>
                      <a:pt x="1549" y="29"/>
                      <a:pt x="1432" y="99"/>
                      <a:pt x="1374" y="214"/>
                    </a:cubicBezTo>
                    <a:cubicBezTo>
                      <a:pt x="1312" y="348"/>
                      <a:pt x="1178" y="437"/>
                      <a:pt x="1026" y="437"/>
                    </a:cubicBezTo>
                    <a:cubicBezTo>
                      <a:pt x="874" y="437"/>
                      <a:pt x="741" y="339"/>
                      <a:pt x="687" y="205"/>
                    </a:cubicBezTo>
                    <a:cubicBezTo>
                      <a:pt x="627" y="78"/>
                      <a:pt x="506" y="1"/>
                      <a:pt x="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17"/>
              <p:cNvSpPr/>
              <p:nvPr/>
            </p:nvSpPr>
            <p:spPr>
              <a:xfrm>
                <a:off x="2525440" y="3757712"/>
                <a:ext cx="14750" cy="37205"/>
              </a:xfrm>
              <a:custGeom>
                <a:rect b="b" l="l" r="r" t="t"/>
                <a:pathLst>
                  <a:path extrusionOk="0" h="1690" w="670">
                    <a:moveTo>
                      <a:pt x="340" y="1"/>
                    </a:moveTo>
                    <a:cubicBezTo>
                      <a:pt x="325" y="1"/>
                      <a:pt x="310" y="2"/>
                      <a:pt x="295" y="4"/>
                    </a:cubicBezTo>
                    <a:cubicBezTo>
                      <a:pt x="126" y="22"/>
                      <a:pt x="1" y="173"/>
                      <a:pt x="1" y="343"/>
                    </a:cubicBezTo>
                    <a:lnTo>
                      <a:pt x="1" y="1351"/>
                    </a:lnTo>
                    <a:cubicBezTo>
                      <a:pt x="1" y="1538"/>
                      <a:pt x="153" y="1690"/>
                      <a:pt x="340" y="1690"/>
                    </a:cubicBezTo>
                    <a:cubicBezTo>
                      <a:pt x="518" y="1690"/>
                      <a:pt x="670" y="1538"/>
                      <a:pt x="670" y="1351"/>
                    </a:cubicBezTo>
                    <a:lnTo>
                      <a:pt x="670" y="334"/>
                    </a:lnTo>
                    <a:cubicBezTo>
                      <a:pt x="670" y="152"/>
                      <a:pt x="525" y="1"/>
                      <a:pt x="34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17"/>
              <p:cNvSpPr/>
              <p:nvPr/>
            </p:nvSpPr>
            <p:spPr>
              <a:xfrm>
                <a:off x="2610092" y="3757712"/>
                <a:ext cx="14750" cy="37205"/>
              </a:xfrm>
              <a:custGeom>
                <a:rect b="b" l="l" r="r" t="t"/>
                <a:pathLst>
                  <a:path extrusionOk="0" h="1690" w="670">
                    <a:moveTo>
                      <a:pt x="338" y="1"/>
                    </a:moveTo>
                    <a:cubicBezTo>
                      <a:pt x="324" y="1"/>
                      <a:pt x="310" y="2"/>
                      <a:pt x="295" y="4"/>
                    </a:cubicBezTo>
                    <a:cubicBezTo>
                      <a:pt x="126" y="22"/>
                      <a:pt x="1" y="173"/>
                      <a:pt x="1" y="343"/>
                    </a:cubicBezTo>
                    <a:lnTo>
                      <a:pt x="1" y="1351"/>
                    </a:lnTo>
                    <a:cubicBezTo>
                      <a:pt x="1" y="1538"/>
                      <a:pt x="144" y="1690"/>
                      <a:pt x="331" y="1690"/>
                    </a:cubicBezTo>
                    <a:cubicBezTo>
                      <a:pt x="518" y="1690"/>
                      <a:pt x="670" y="1538"/>
                      <a:pt x="670" y="1351"/>
                    </a:cubicBezTo>
                    <a:lnTo>
                      <a:pt x="670" y="334"/>
                    </a:lnTo>
                    <a:cubicBezTo>
                      <a:pt x="670" y="152"/>
                      <a:pt x="517" y="1"/>
                      <a:pt x="33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7"/>
              <p:cNvSpPr/>
              <p:nvPr/>
            </p:nvSpPr>
            <p:spPr>
              <a:xfrm>
                <a:off x="2507959" y="3723014"/>
                <a:ext cx="45197" cy="14750"/>
              </a:xfrm>
              <a:custGeom>
                <a:rect b="b" l="l" r="r" t="t"/>
                <a:pathLst>
                  <a:path extrusionOk="0" h="670" w="2053">
                    <a:moveTo>
                      <a:pt x="358" y="1"/>
                    </a:moveTo>
                    <a:cubicBezTo>
                      <a:pt x="161" y="1"/>
                      <a:pt x="1" y="179"/>
                      <a:pt x="28" y="376"/>
                    </a:cubicBezTo>
                    <a:cubicBezTo>
                      <a:pt x="46" y="545"/>
                      <a:pt x="197" y="670"/>
                      <a:pt x="376" y="670"/>
                    </a:cubicBezTo>
                    <a:lnTo>
                      <a:pt x="1696" y="670"/>
                    </a:lnTo>
                    <a:cubicBezTo>
                      <a:pt x="1892" y="670"/>
                      <a:pt x="2053" y="500"/>
                      <a:pt x="2026" y="295"/>
                    </a:cubicBezTo>
                    <a:cubicBezTo>
                      <a:pt x="2008" y="126"/>
                      <a:pt x="1856" y="1"/>
                      <a:pt x="168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7"/>
              <p:cNvSpPr/>
              <p:nvPr/>
            </p:nvSpPr>
            <p:spPr>
              <a:xfrm>
                <a:off x="2595759" y="3723014"/>
                <a:ext cx="45593" cy="14750"/>
              </a:xfrm>
              <a:custGeom>
                <a:rect b="b" l="l" r="r" t="t"/>
                <a:pathLst>
                  <a:path extrusionOk="0" h="670" w="2071">
                    <a:moveTo>
                      <a:pt x="375" y="1"/>
                    </a:moveTo>
                    <a:cubicBezTo>
                      <a:pt x="170" y="1"/>
                      <a:pt x="1" y="197"/>
                      <a:pt x="45" y="411"/>
                    </a:cubicBezTo>
                    <a:cubicBezTo>
                      <a:pt x="81" y="563"/>
                      <a:pt x="224" y="670"/>
                      <a:pt x="384" y="670"/>
                    </a:cubicBezTo>
                    <a:lnTo>
                      <a:pt x="1713" y="670"/>
                    </a:lnTo>
                    <a:cubicBezTo>
                      <a:pt x="1910" y="670"/>
                      <a:pt x="2070" y="500"/>
                      <a:pt x="2044" y="295"/>
                    </a:cubicBezTo>
                    <a:cubicBezTo>
                      <a:pt x="2026" y="126"/>
                      <a:pt x="1865" y="1"/>
                      <a:pt x="169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7"/>
              <p:cNvSpPr/>
              <p:nvPr/>
            </p:nvSpPr>
            <p:spPr>
              <a:xfrm>
                <a:off x="2375004" y="3500124"/>
                <a:ext cx="430327" cy="501193"/>
              </a:xfrm>
              <a:custGeom>
                <a:rect b="b" l="l" r="r" t="t"/>
                <a:pathLst>
                  <a:path extrusionOk="0" h="22766" w="19547">
                    <a:moveTo>
                      <a:pt x="2106" y="10919"/>
                    </a:moveTo>
                    <a:lnTo>
                      <a:pt x="2106" y="12766"/>
                    </a:lnTo>
                    <a:cubicBezTo>
                      <a:pt x="1704" y="12650"/>
                      <a:pt x="1410" y="12284"/>
                      <a:pt x="1410" y="11838"/>
                    </a:cubicBezTo>
                    <a:cubicBezTo>
                      <a:pt x="1410" y="11401"/>
                      <a:pt x="1704" y="11035"/>
                      <a:pt x="2106" y="10919"/>
                    </a:cubicBezTo>
                    <a:close/>
                    <a:moveTo>
                      <a:pt x="16023" y="10919"/>
                    </a:moveTo>
                    <a:cubicBezTo>
                      <a:pt x="16478" y="11044"/>
                      <a:pt x="16799" y="11499"/>
                      <a:pt x="16709" y="12016"/>
                    </a:cubicBezTo>
                    <a:cubicBezTo>
                      <a:pt x="16683" y="12168"/>
                      <a:pt x="16611" y="12319"/>
                      <a:pt x="16513" y="12444"/>
                    </a:cubicBezTo>
                    <a:cubicBezTo>
                      <a:pt x="16379" y="12605"/>
                      <a:pt x="16210" y="12721"/>
                      <a:pt x="16023" y="12774"/>
                    </a:cubicBezTo>
                    <a:lnTo>
                      <a:pt x="16023" y="10919"/>
                    </a:lnTo>
                    <a:close/>
                    <a:moveTo>
                      <a:pt x="6852" y="7573"/>
                    </a:moveTo>
                    <a:cubicBezTo>
                      <a:pt x="9822" y="9010"/>
                      <a:pt x="11821" y="9215"/>
                      <a:pt x="12552" y="9242"/>
                    </a:cubicBezTo>
                    <a:cubicBezTo>
                      <a:pt x="12559" y="9242"/>
                      <a:pt x="12566" y="9242"/>
                      <a:pt x="12573" y="9242"/>
                    </a:cubicBezTo>
                    <a:cubicBezTo>
                      <a:pt x="12796" y="9242"/>
                      <a:pt x="12983" y="9101"/>
                      <a:pt x="13052" y="8876"/>
                    </a:cubicBezTo>
                    <a:cubicBezTo>
                      <a:pt x="13105" y="8689"/>
                      <a:pt x="13034" y="8483"/>
                      <a:pt x="12891" y="8350"/>
                    </a:cubicBezTo>
                    <a:lnTo>
                      <a:pt x="12882" y="8341"/>
                    </a:lnTo>
                    <a:lnTo>
                      <a:pt x="15353" y="9117"/>
                    </a:lnTo>
                    <a:lnTo>
                      <a:pt x="15353" y="13033"/>
                    </a:lnTo>
                    <a:cubicBezTo>
                      <a:pt x="15353" y="15486"/>
                      <a:pt x="13364" y="17476"/>
                      <a:pt x="10911" y="17476"/>
                    </a:cubicBezTo>
                    <a:lnTo>
                      <a:pt x="7226" y="17476"/>
                    </a:lnTo>
                    <a:cubicBezTo>
                      <a:pt x="4836" y="17476"/>
                      <a:pt x="2882" y="15576"/>
                      <a:pt x="2784" y="13212"/>
                    </a:cubicBezTo>
                    <a:cubicBezTo>
                      <a:pt x="2793" y="13185"/>
                      <a:pt x="2793" y="11079"/>
                      <a:pt x="2793" y="11079"/>
                    </a:cubicBezTo>
                    <a:cubicBezTo>
                      <a:pt x="2855" y="11053"/>
                      <a:pt x="2918" y="11008"/>
                      <a:pt x="2962" y="10955"/>
                    </a:cubicBezTo>
                    <a:cubicBezTo>
                      <a:pt x="4149" y="9634"/>
                      <a:pt x="4559" y="8626"/>
                      <a:pt x="4702" y="8109"/>
                    </a:cubicBezTo>
                    <a:cubicBezTo>
                      <a:pt x="5032" y="8269"/>
                      <a:pt x="5567" y="8457"/>
                      <a:pt x="6352" y="8590"/>
                    </a:cubicBezTo>
                    <a:cubicBezTo>
                      <a:pt x="6379" y="8595"/>
                      <a:pt x="6406" y="8597"/>
                      <a:pt x="6432" y="8597"/>
                    </a:cubicBezTo>
                    <a:cubicBezTo>
                      <a:pt x="6629" y="8597"/>
                      <a:pt x="6819" y="8483"/>
                      <a:pt x="6905" y="8287"/>
                    </a:cubicBezTo>
                    <a:cubicBezTo>
                      <a:pt x="6941" y="8189"/>
                      <a:pt x="6950" y="8082"/>
                      <a:pt x="6932" y="7984"/>
                    </a:cubicBezTo>
                    <a:lnTo>
                      <a:pt x="6852" y="7573"/>
                    </a:lnTo>
                    <a:close/>
                    <a:moveTo>
                      <a:pt x="9626" y="18145"/>
                    </a:moveTo>
                    <a:cubicBezTo>
                      <a:pt x="9626" y="18207"/>
                      <a:pt x="9626" y="18270"/>
                      <a:pt x="9626" y="18332"/>
                    </a:cubicBezTo>
                    <a:cubicBezTo>
                      <a:pt x="9433" y="18406"/>
                      <a:pt x="9252" y="18433"/>
                      <a:pt x="9089" y="18433"/>
                    </a:cubicBezTo>
                    <a:cubicBezTo>
                      <a:pt x="8836" y="18433"/>
                      <a:pt x="8629" y="18369"/>
                      <a:pt x="8493" y="18314"/>
                    </a:cubicBezTo>
                    <a:cubicBezTo>
                      <a:pt x="8502" y="18261"/>
                      <a:pt x="8502" y="18207"/>
                      <a:pt x="8502" y="18145"/>
                    </a:cubicBezTo>
                    <a:close/>
                    <a:moveTo>
                      <a:pt x="7173" y="19117"/>
                    </a:moveTo>
                    <a:lnTo>
                      <a:pt x="7173" y="22097"/>
                    </a:lnTo>
                    <a:lnTo>
                      <a:pt x="6388" y="22097"/>
                    </a:lnTo>
                    <a:lnTo>
                      <a:pt x="6388" y="20527"/>
                    </a:lnTo>
                    <a:cubicBezTo>
                      <a:pt x="6388" y="20000"/>
                      <a:pt x="6638" y="19501"/>
                      <a:pt x="7057" y="19189"/>
                    </a:cubicBezTo>
                    <a:cubicBezTo>
                      <a:pt x="7093" y="19162"/>
                      <a:pt x="7128" y="19135"/>
                      <a:pt x="7173" y="19117"/>
                    </a:cubicBezTo>
                    <a:close/>
                    <a:moveTo>
                      <a:pt x="10955" y="19117"/>
                    </a:moveTo>
                    <a:cubicBezTo>
                      <a:pt x="10991" y="19135"/>
                      <a:pt x="11027" y="19162"/>
                      <a:pt x="11062" y="19189"/>
                    </a:cubicBezTo>
                    <a:cubicBezTo>
                      <a:pt x="11482" y="19501"/>
                      <a:pt x="11732" y="20000"/>
                      <a:pt x="11732" y="20527"/>
                    </a:cubicBezTo>
                    <a:lnTo>
                      <a:pt x="11732" y="22097"/>
                    </a:lnTo>
                    <a:lnTo>
                      <a:pt x="10955" y="22097"/>
                    </a:lnTo>
                    <a:lnTo>
                      <a:pt x="10955" y="19117"/>
                    </a:lnTo>
                    <a:close/>
                    <a:moveTo>
                      <a:pt x="5771" y="1"/>
                    </a:moveTo>
                    <a:cubicBezTo>
                      <a:pt x="5598" y="1"/>
                      <a:pt x="5434" y="87"/>
                      <a:pt x="5335" y="232"/>
                    </a:cubicBezTo>
                    <a:cubicBezTo>
                      <a:pt x="5228" y="410"/>
                      <a:pt x="5228" y="633"/>
                      <a:pt x="5353" y="802"/>
                    </a:cubicBezTo>
                    <a:lnTo>
                      <a:pt x="6290" y="2069"/>
                    </a:lnTo>
                    <a:cubicBezTo>
                      <a:pt x="5576" y="2025"/>
                      <a:pt x="4390" y="1811"/>
                      <a:pt x="3631" y="936"/>
                    </a:cubicBezTo>
                    <a:cubicBezTo>
                      <a:pt x="3542" y="829"/>
                      <a:pt x="3417" y="776"/>
                      <a:pt x="3283" y="767"/>
                    </a:cubicBezTo>
                    <a:cubicBezTo>
                      <a:pt x="3271" y="766"/>
                      <a:pt x="3259" y="766"/>
                      <a:pt x="3248" y="766"/>
                    </a:cubicBezTo>
                    <a:cubicBezTo>
                      <a:pt x="3120" y="766"/>
                      <a:pt x="3007" y="810"/>
                      <a:pt x="2909" y="892"/>
                    </a:cubicBezTo>
                    <a:cubicBezTo>
                      <a:pt x="2570" y="1204"/>
                      <a:pt x="1793" y="2078"/>
                      <a:pt x="1695" y="3630"/>
                    </a:cubicBezTo>
                    <a:cubicBezTo>
                      <a:pt x="1258" y="3871"/>
                      <a:pt x="214" y="4647"/>
                      <a:pt x="18" y="6574"/>
                    </a:cubicBezTo>
                    <a:cubicBezTo>
                      <a:pt x="0" y="6753"/>
                      <a:pt x="81" y="6931"/>
                      <a:pt x="223" y="7038"/>
                    </a:cubicBezTo>
                    <a:cubicBezTo>
                      <a:pt x="314" y="7102"/>
                      <a:pt x="418" y="7135"/>
                      <a:pt x="521" y="7135"/>
                    </a:cubicBezTo>
                    <a:cubicBezTo>
                      <a:pt x="590" y="7135"/>
                      <a:pt x="659" y="7120"/>
                      <a:pt x="723" y="7092"/>
                    </a:cubicBezTo>
                    <a:cubicBezTo>
                      <a:pt x="946" y="6994"/>
                      <a:pt x="1347" y="6833"/>
                      <a:pt x="1793" y="6762"/>
                    </a:cubicBezTo>
                    <a:lnTo>
                      <a:pt x="1793" y="6762"/>
                    </a:lnTo>
                    <a:cubicBezTo>
                      <a:pt x="1579" y="7172"/>
                      <a:pt x="1330" y="7779"/>
                      <a:pt x="1249" y="8439"/>
                    </a:cubicBezTo>
                    <a:cubicBezTo>
                      <a:pt x="1169" y="9179"/>
                      <a:pt x="1321" y="9848"/>
                      <a:pt x="1704" y="10393"/>
                    </a:cubicBezTo>
                    <a:cubicBezTo>
                      <a:pt x="1151" y="10660"/>
                      <a:pt x="768" y="11213"/>
                      <a:pt x="768" y="11864"/>
                    </a:cubicBezTo>
                    <a:cubicBezTo>
                      <a:pt x="768" y="12676"/>
                      <a:pt x="1365" y="13354"/>
                      <a:pt x="2150" y="13470"/>
                    </a:cubicBezTo>
                    <a:cubicBezTo>
                      <a:pt x="2373" y="16084"/>
                      <a:pt x="4568" y="18145"/>
                      <a:pt x="7244" y="18145"/>
                    </a:cubicBezTo>
                    <a:lnTo>
                      <a:pt x="7842" y="18145"/>
                    </a:lnTo>
                    <a:cubicBezTo>
                      <a:pt x="7842" y="18172"/>
                      <a:pt x="7842" y="18198"/>
                      <a:pt x="7842" y="18225"/>
                    </a:cubicBezTo>
                    <a:cubicBezTo>
                      <a:pt x="7815" y="18225"/>
                      <a:pt x="7780" y="18234"/>
                      <a:pt x="7753" y="18234"/>
                    </a:cubicBezTo>
                    <a:lnTo>
                      <a:pt x="7717" y="18243"/>
                    </a:lnTo>
                    <a:cubicBezTo>
                      <a:pt x="7342" y="18288"/>
                      <a:pt x="6986" y="18439"/>
                      <a:pt x="6682" y="18653"/>
                    </a:cubicBezTo>
                    <a:cubicBezTo>
                      <a:pt x="6085" y="19090"/>
                      <a:pt x="5719" y="19795"/>
                      <a:pt x="5719" y="20536"/>
                    </a:cubicBezTo>
                    <a:lnTo>
                      <a:pt x="5719" y="22427"/>
                    </a:lnTo>
                    <a:cubicBezTo>
                      <a:pt x="5719" y="22614"/>
                      <a:pt x="5870" y="22766"/>
                      <a:pt x="6058" y="22766"/>
                    </a:cubicBezTo>
                    <a:lnTo>
                      <a:pt x="7985" y="22766"/>
                    </a:lnTo>
                    <a:cubicBezTo>
                      <a:pt x="8029" y="22766"/>
                      <a:pt x="8065" y="22748"/>
                      <a:pt x="8092" y="22721"/>
                    </a:cubicBezTo>
                    <a:cubicBezTo>
                      <a:pt x="8359" y="22436"/>
                      <a:pt x="8163" y="22097"/>
                      <a:pt x="7887" y="22097"/>
                    </a:cubicBezTo>
                    <a:lnTo>
                      <a:pt x="7833" y="22097"/>
                    </a:lnTo>
                    <a:lnTo>
                      <a:pt x="7833" y="18885"/>
                    </a:lnTo>
                    <a:cubicBezTo>
                      <a:pt x="7922" y="18876"/>
                      <a:pt x="7994" y="18867"/>
                      <a:pt x="8065" y="18850"/>
                    </a:cubicBezTo>
                    <a:cubicBezTo>
                      <a:pt x="8243" y="18939"/>
                      <a:pt x="8609" y="19099"/>
                      <a:pt x="9091" y="19099"/>
                    </a:cubicBezTo>
                    <a:cubicBezTo>
                      <a:pt x="9385" y="19099"/>
                      <a:pt x="9724" y="19037"/>
                      <a:pt x="10081" y="18850"/>
                    </a:cubicBezTo>
                    <a:cubicBezTo>
                      <a:pt x="10144" y="18867"/>
                      <a:pt x="10215" y="18876"/>
                      <a:pt x="10286" y="18885"/>
                    </a:cubicBezTo>
                    <a:lnTo>
                      <a:pt x="10286" y="22097"/>
                    </a:lnTo>
                    <a:lnTo>
                      <a:pt x="10144" y="22097"/>
                    </a:lnTo>
                    <a:cubicBezTo>
                      <a:pt x="10099" y="22097"/>
                      <a:pt x="10054" y="22115"/>
                      <a:pt x="10028" y="22141"/>
                    </a:cubicBezTo>
                    <a:cubicBezTo>
                      <a:pt x="9760" y="22427"/>
                      <a:pt x="9965" y="22766"/>
                      <a:pt x="10242" y="22766"/>
                    </a:cubicBezTo>
                    <a:lnTo>
                      <a:pt x="12071" y="22766"/>
                    </a:lnTo>
                    <a:cubicBezTo>
                      <a:pt x="12249" y="22766"/>
                      <a:pt x="12401" y="22614"/>
                      <a:pt x="12401" y="22427"/>
                    </a:cubicBezTo>
                    <a:lnTo>
                      <a:pt x="12401" y="20536"/>
                    </a:lnTo>
                    <a:cubicBezTo>
                      <a:pt x="12401" y="19795"/>
                      <a:pt x="12044" y="19090"/>
                      <a:pt x="11437" y="18653"/>
                    </a:cubicBezTo>
                    <a:cubicBezTo>
                      <a:pt x="11134" y="18430"/>
                      <a:pt x="10777" y="18288"/>
                      <a:pt x="10411" y="18243"/>
                    </a:cubicBezTo>
                    <a:lnTo>
                      <a:pt x="10376" y="18234"/>
                    </a:lnTo>
                    <a:cubicBezTo>
                      <a:pt x="10340" y="18234"/>
                      <a:pt x="10313" y="18225"/>
                      <a:pt x="10286" y="18225"/>
                    </a:cubicBezTo>
                    <a:cubicBezTo>
                      <a:pt x="10277" y="18198"/>
                      <a:pt x="10277" y="18172"/>
                      <a:pt x="10277" y="18145"/>
                    </a:cubicBezTo>
                    <a:lnTo>
                      <a:pt x="10973" y="18145"/>
                    </a:lnTo>
                    <a:cubicBezTo>
                      <a:pt x="13614" y="18145"/>
                      <a:pt x="15782" y="16084"/>
                      <a:pt x="16005" y="13470"/>
                    </a:cubicBezTo>
                    <a:cubicBezTo>
                      <a:pt x="16362" y="13417"/>
                      <a:pt x="16701" y="13238"/>
                      <a:pt x="16950" y="12962"/>
                    </a:cubicBezTo>
                    <a:cubicBezTo>
                      <a:pt x="17227" y="12658"/>
                      <a:pt x="17379" y="12266"/>
                      <a:pt x="17379" y="11856"/>
                    </a:cubicBezTo>
                    <a:cubicBezTo>
                      <a:pt x="17379" y="11044"/>
                      <a:pt x="16790" y="10366"/>
                      <a:pt x="16023" y="10241"/>
                    </a:cubicBezTo>
                    <a:lnTo>
                      <a:pt x="16023" y="7413"/>
                    </a:lnTo>
                    <a:cubicBezTo>
                      <a:pt x="16638" y="7600"/>
                      <a:pt x="17887" y="8011"/>
                      <a:pt x="18690" y="8671"/>
                    </a:cubicBezTo>
                    <a:cubicBezTo>
                      <a:pt x="18782" y="8749"/>
                      <a:pt x="18891" y="8787"/>
                      <a:pt x="19000" y="8787"/>
                    </a:cubicBezTo>
                    <a:cubicBezTo>
                      <a:pt x="19103" y="8787"/>
                      <a:pt x="19206" y="8753"/>
                      <a:pt x="19297" y="8689"/>
                    </a:cubicBezTo>
                    <a:cubicBezTo>
                      <a:pt x="19484" y="8555"/>
                      <a:pt x="19546" y="8314"/>
                      <a:pt x="19466" y="8100"/>
                    </a:cubicBezTo>
                    <a:cubicBezTo>
                      <a:pt x="19314" y="7698"/>
                      <a:pt x="19056" y="7074"/>
                      <a:pt x="18690" y="6441"/>
                    </a:cubicBezTo>
                    <a:cubicBezTo>
                      <a:pt x="18632" y="6336"/>
                      <a:pt x="18523" y="6277"/>
                      <a:pt x="18409" y="6277"/>
                    </a:cubicBezTo>
                    <a:cubicBezTo>
                      <a:pt x="18330" y="6277"/>
                      <a:pt x="18248" y="6306"/>
                      <a:pt x="18181" y="6369"/>
                    </a:cubicBezTo>
                    <a:cubicBezTo>
                      <a:pt x="18065" y="6476"/>
                      <a:pt x="18048" y="6646"/>
                      <a:pt x="18128" y="6788"/>
                    </a:cubicBezTo>
                    <a:cubicBezTo>
                      <a:pt x="18333" y="7145"/>
                      <a:pt x="18503" y="7502"/>
                      <a:pt x="18636" y="7814"/>
                    </a:cubicBezTo>
                    <a:cubicBezTo>
                      <a:pt x="17700" y="7199"/>
                      <a:pt x="16585" y="6842"/>
                      <a:pt x="16094" y="6708"/>
                    </a:cubicBezTo>
                    <a:cubicBezTo>
                      <a:pt x="16047" y="6694"/>
                      <a:pt x="15998" y="6687"/>
                      <a:pt x="15950" y="6687"/>
                    </a:cubicBezTo>
                    <a:cubicBezTo>
                      <a:pt x="15845" y="6687"/>
                      <a:pt x="15743" y="6721"/>
                      <a:pt x="15657" y="6788"/>
                    </a:cubicBezTo>
                    <a:cubicBezTo>
                      <a:pt x="15532" y="6887"/>
                      <a:pt x="15461" y="7029"/>
                      <a:pt x="15461" y="7190"/>
                    </a:cubicBezTo>
                    <a:lnTo>
                      <a:pt x="15461" y="8466"/>
                    </a:lnTo>
                    <a:lnTo>
                      <a:pt x="12392" y="7502"/>
                    </a:lnTo>
                    <a:cubicBezTo>
                      <a:pt x="12341" y="7486"/>
                      <a:pt x="12289" y="7479"/>
                      <a:pt x="12239" y="7479"/>
                    </a:cubicBezTo>
                    <a:cubicBezTo>
                      <a:pt x="12060" y="7479"/>
                      <a:pt x="11893" y="7574"/>
                      <a:pt x="11803" y="7734"/>
                    </a:cubicBezTo>
                    <a:cubicBezTo>
                      <a:pt x="11687" y="7939"/>
                      <a:pt x="11723" y="8198"/>
                      <a:pt x="11901" y="8359"/>
                    </a:cubicBezTo>
                    <a:lnTo>
                      <a:pt x="12124" y="8564"/>
                    </a:lnTo>
                    <a:cubicBezTo>
                      <a:pt x="10019" y="8350"/>
                      <a:pt x="7592" y="7217"/>
                      <a:pt x="6861" y="6851"/>
                    </a:cubicBezTo>
                    <a:cubicBezTo>
                      <a:pt x="6789" y="6813"/>
                      <a:pt x="6710" y="6794"/>
                      <a:pt x="6633" y="6794"/>
                    </a:cubicBezTo>
                    <a:cubicBezTo>
                      <a:pt x="6527" y="6794"/>
                      <a:pt x="6422" y="6829"/>
                      <a:pt x="6334" y="6895"/>
                    </a:cubicBezTo>
                    <a:cubicBezTo>
                      <a:pt x="6183" y="7020"/>
                      <a:pt x="6102" y="7208"/>
                      <a:pt x="6147" y="7395"/>
                    </a:cubicBezTo>
                    <a:lnTo>
                      <a:pt x="6245" y="7904"/>
                    </a:lnTo>
                    <a:cubicBezTo>
                      <a:pt x="5487" y="7752"/>
                      <a:pt x="5050" y="7556"/>
                      <a:pt x="4844" y="7440"/>
                    </a:cubicBezTo>
                    <a:cubicBezTo>
                      <a:pt x="4773" y="7402"/>
                      <a:pt x="4690" y="7381"/>
                      <a:pt x="4606" y="7381"/>
                    </a:cubicBezTo>
                    <a:cubicBezTo>
                      <a:pt x="4531" y="7381"/>
                      <a:pt x="4456" y="7397"/>
                      <a:pt x="4390" y="7431"/>
                    </a:cubicBezTo>
                    <a:cubicBezTo>
                      <a:pt x="4247" y="7493"/>
                      <a:pt x="4140" y="7636"/>
                      <a:pt x="4104" y="7797"/>
                    </a:cubicBezTo>
                    <a:cubicBezTo>
                      <a:pt x="3917" y="8787"/>
                      <a:pt x="3007" y="9929"/>
                      <a:pt x="2596" y="10401"/>
                    </a:cubicBezTo>
                    <a:cubicBezTo>
                      <a:pt x="2097" y="9938"/>
                      <a:pt x="1347" y="8831"/>
                      <a:pt x="2525" y="6815"/>
                    </a:cubicBezTo>
                    <a:cubicBezTo>
                      <a:pt x="2623" y="6655"/>
                      <a:pt x="2614" y="6449"/>
                      <a:pt x="2516" y="6298"/>
                    </a:cubicBezTo>
                    <a:cubicBezTo>
                      <a:pt x="2422" y="6145"/>
                      <a:pt x="2256" y="6056"/>
                      <a:pt x="2078" y="6056"/>
                    </a:cubicBezTo>
                    <a:cubicBezTo>
                      <a:pt x="2069" y="6056"/>
                      <a:pt x="2061" y="6057"/>
                      <a:pt x="2052" y="6057"/>
                    </a:cubicBezTo>
                    <a:cubicBezTo>
                      <a:pt x="1553" y="6093"/>
                      <a:pt x="1080" y="6235"/>
                      <a:pt x="723" y="6369"/>
                    </a:cubicBezTo>
                    <a:cubicBezTo>
                      <a:pt x="955" y="4853"/>
                      <a:pt x="1811" y="4317"/>
                      <a:pt x="2079" y="4184"/>
                    </a:cubicBezTo>
                    <a:cubicBezTo>
                      <a:pt x="2248" y="4103"/>
                      <a:pt x="2356" y="3943"/>
                      <a:pt x="2364" y="3755"/>
                    </a:cubicBezTo>
                    <a:cubicBezTo>
                      <a:pt x="2409" y="2551"/>
                      <a:pt x="2926" y="1828"/>
                      <a:pt x="3248" y="1498"/>
                    </a:cubicBezTo>
                    <a:cubicBezTo>
                      <a:pt x="3703" y="1971"/>
                      <a:pt x="4300" y="2319"/>
                      <a:pt x="5023" y="2524"/>
                    </a:cubicBezTo>
                    <a:cubicBezTo>
                      <a:pt x="5647" y="2703"/>
                      <a:pt x="6236" y="2738"/>
                      <a:pt x="6620" y="2738"/>
                    </a:cubicBezTo>
                    <a:cubicBezTo>
                      <a:pt x="6807" y="2738"/>
                      <a:pt x="6977" y="2631"/>
                      <a:pt x="7066" y="2462"/>
                    </a:cubicBezTo>
                    <a:cubicBezTo>
                      <a:pt x="7155" y="2292"/>
                      <a:pt x="7137" y="2096"/>
                      <a:pt x="7021" y="1935"/>
                    </a:cubicBezTo>
                    <a:lnTo>
                      <a:pt x="6156" y="758"/>
                    </a:lnTo>
                    <a:lnTo>
                      <a:pt x="6156" y="758"/>
                    </a:lnTo>
                    <a:cubicBezTo>
                      <a:pt x="7958" y="1195"/>
                      <a:pt x="9234" y="1962"/>
                      <a:pt x="9599" y="2203"/>
                    </a:cubicBezTo>
                    <a:cubicBezTo>
                      <a:pt x="9684" y="2259"/>
                      <a:pt x="9779" y="2287"/>
                      <a:pt x="9874" y="2287"/>
                    </a:cubicBezTo>
                    <a:cubicBezTo>
                      <a:pt x="9989" y="2287"/>
                      <a:pt x="10104" y="2246"/>
                      <a:pt x="10197" y="2167"/>
                    </a:cubicBezTo>
                    <a:lnTo>
                      <a:pt x="11437" y="1124"/>
                    </a:lnTo>
                    <a:lnTo>
                      <a:pt x="11883" y="2132"/>
                    </a:lnTo>
                    <a:cubicBezTo>
                      <a:pt x="11955" y="2274"/>
                      <a:pt x="12088" y="2381"/>
                      <a:pt x="12240" y="2417"/>
                    </a:cubicBezTo>
                    <a:cubicBezTo>
                      <a:pt x="12277" y="2425"/>
                      <a:pt x="12313" y="2429"/>
                      <a:pt x="12349" y="2429"/>
                    </a:cubicBezTo>
                    <a:cubicBezTo>
                      <a:pt x="12472" y="2429"/>
                      <a:pt x="12590" y="2384"/>
                      <a:pt x="12686" y="2301"/>
                    </a:cubicBezTo>
                    <a:cubicBezTo>
                      <a:pt x="13079" y="1953"/>
                      <a:pt x="13578" y="1641"/>
                      <a:pt x="14024" y="1409"/>
                    </a:cubicBezTo>
                    <a:lnTo>
                      <a:pt x="14024" y="1409"/>
                    </a:lnTo>
                    <a:cubicBezTo>
                      <a:pt x="13828" y="1766"/>
                      <a:pt x="13667" y="2123"/>
                      <a:pt x="13560" y="2399"/>
                    </a:cubicBezTo>
                    <a:cubicBezTo>
                      <a:pt x="13480" y="2578"/>
                      <a:pt x="13525" y="2783"/>
                      <a:pt x="13658" y="2926"/>
                    </a:cubicBezTo>
                    <a:cubicBezTo>
                      <a:pt x="13753" y="3033"/>
                      <a:pt x="13884" y="3087"/>
                      <a:pt x="14019" y="3087"/>
                    </a:cubicBezTo>
                    <a:cubicBezTo>
                      <a:pt x="14074" y="3087"/>
                      <a:pt x="14130" y="3078"/>
                      <a:pt x="14185" y="3059"/>
                    </a:cubicBezTo>
                    <a:cubicBezTo>
                      <a:pt x="14504" y="2957"/>
                      <a:pt x="15044" y="2833"/>
                      <a:pt x="15818" y="2833"/>
                    </a:cubicBezTo>
                    <a:cubicBezTo>
                      <a:pt x="16256" y="2833"/>
                      <a:pt x="16770" y="2873"/>
                      <a:pt x="17361" y="2979"/>
                    </a:cubicBezTo>
                    <a:cubicBezTo>
                      <a:pt x="16638" y="3354"/>
                      <a:pt x="16263" y="3711"/>
                      <a:pt x="16067" y="3952"/>
                    </a:cubicBezTo>
                    <a:cubicBezTo>
                      <a:pt x="15978" y="4068"/>
                      <a:pt x="15942" y="4219"/>
                      <a:pt x="15969" y="4362"/>
                    </a:cubicBezTo>
                    <a:cubicBezTo>
                      <a:pt x="16005" y="4505"/>
                      <a:pt x="16094" y="4630"/>
                      <a:pt x="16219" y="4701"/>
                    </a:cubicBezTo>
                    <a:cubicBezTo>
                      <a:pt x="16406" y="4808"/>
                      <a:pt x="16594" y="4933"/>
                      <a:pt x="16772" y="5085"/>
                    </a:cubicBezTo>
                    <a:cubicBezTo>
                      <a:pt x="16833" y="5134"/>
                      <a:pt x="16906" y="5158"/>
                      <a:pt x="16978" y="5158"/>
                    </a:cubicBezTo>
                    <a:cubicBezTo>
                      <a:pt x="17074" y="5158"/>
                      <a:pt x="17170" y="5116"/>
                      <a:pt x="17236" y="5040"/>
                    </a:cubicBezTo>
                    <a:cubicBezTo>
                      <a:pt x="17361" y="4897"/>
                      <a:pt x="17334" y="4683"/>
                      <a:pt x="17191" y="4567"/>
                    </a:cubicBezTo>
                    <a:cubicBezTo>
                      <a:pt x="17040" y="4442"/>
                      <a:pt x="16879" y="4326"/>
                      <a:pt x="16718" y="4228"/>
                    </a:cubicBezTo>
                    <a:cubicBezTo>
                      <a:pt x="16933" y="4014"/>
                      <a:pt x="17325" y="3711"/>
                      <a:pt x="18074" y="3381"/>
                    </a:cubicBezTo>
                    <a:cubicBezTo>
                      <a:pt x="18271" y="3291"/>
                      <a:pt x="18387" y="3086"/>
                      <a:pt x="18369" y="2863"/>
                    </a:cubicBezTo>
                    <a:cubicBezTo>
                      <a:pt x="18342" y="2649"/>
                      <a:pt x="18190" y="2471"/>
                      <a:pt x="17976" y="2426"/>
                    </a:cubicBezTo>
                    <a:cubicBezTo>
                      <a:pt x="17462" y="2307"/>
                      <a:pt x="16667" y="2171"/>
                      <a:pt x="15811" y="2171"/>
                    </a:cubicBezTo>
                    <a:cubicBezTo>
                      <a:pt x="15317" y="2171"/>
                      <a:pt x="14803" y="2216"/>
                      <a:pt x="14310" y="2337"/>
                    </a:cubicBezTo>
                    <a:cubicBezTo>
                      <a:pt x="14452" y="2016"/>
                      <a:pt x="14649" y="1632"/>
                      <a:pt x="14881" y="1293"/>
                    </a:cubicBezTo>
                    <a:cubicBezTo>
                      <a:pt x="15014" y="1097"/>
                      <a:pt x="14997" y="838"/>
                      <a:pt x="14827" y="669"/>
                    </a:cubicBezTo>
                    <a:cubicBezTo>
                      <a:pt x="14731" y="561"/>
                      <a:pt x="14599" y="508"/>
                      <a:pt x="14466" y="508"/>
                    </a:cubicBezTo>
                    <a:cubicBezTo>
                      <a:pt x="14388" y="508"/>
                      <a:pt x="14310" y="526"/>
                      <a:pt x="14238" y="562"/>
                    </a:cubicBezTo>
                    <a:cubicBezTo>
                      <a:pt x="13703" y="802"/>
                      <a:pt x="12989" y="1186"/>
                      <a:pt x="12410" y="1659"/>
                    </a:cubicBezTo>
                    <a:lnTo>
                      <a:pt x="11963" y="669"/>
                    </a:lnTo>
                    <a:cubicBezTo>
                      <a:pt x="11901" y="535"/>
                      <a:pt x="11794" y="428"/>
                      <a:pt x="11651" y="383"/>
                    </a:cubicBezTo>
                    <a:cubicBezTo>
                      <a:pt x="11599" y="367"/>
                      <a:pt x="11545" y="359"/>
                      <a:pt x="11493" y="359"/>
                    </a:cubicBezTo>
                    <a:cubicBezTo>
                      <a:pt x="11376" y="359"/>
                      <a:pt x="11262" y="398"/>
                      <a:pt x="11170" y="472"/>
                    </a:cubicBezTo>
                    <a:lnTo>
                      <a:pt x="9858" y="1579"/>
                    </a:lnTo>
                    <a:cubicBezTo>
                      <a:pt x="9332" y="1249"/>
                      <a:pt x="7869" y="419"/>
                      <a:pt x="5861" y="8"/>
                    </a:cubicBezTo>
                    <a:cubicBezTo>
                      <a:pt x="5831" y="3"/>
                      <a:pt x="5801" y="1"/>
                      <a:pt x="577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93" name="Google Shape;393;p17"/>
          <p:cNvGrpSpPr/>
          <p:nvPr/>
        </p:nvGrpSpPr>
        <p:grpSpPr>
          <a:xfrm>
            <a:off x="1313168" y="1426829"/>
            <a:ext cx="579000" cy="603652"/>
            <a:chOff x="4282309" y="839354"/>
            <a:chExt cx="579000" cy="603652"/>
          </a:xfrm>
        </p:grpSpPr>
        <p:sp>
          <p:nvSpPr>
            <p:cNvPr id="394" name="Google Shape;394;p17"/>
            <p:cNvSpPr txBox="1"/>
            <p:nvPr/>
          </p:nvSpPr>
          <p:spPr>
            <a:xfrm>
              <a:off x="4282309" y="1238406"/>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Aansh</a:t>
              </a:r>
              <a:endParaRPr sz="700">
                <a:solidFill>
                  <a:schemeClr val="accent4"/>
                </a:solidFill>
                <a:latin typeface="Quicksand SemiBold"/>
                <a:ea typeface="Quicksand SemiBold"/>
                <a:cs typeface="Quicksand SemiBold"/>
                <a:sym typeface="Quicksand SemiBold"/>
              </a:endParaRPr>
            </a:p>
          </p:txBody>
        </p:sp>
        <p:sp>
          <p:nvSpPr>
            <p:cNvPr id="395" name="Google Shape;395;p17"/>
            <p:cNvSpPr/>
            <p:nvPr/>
          </p:nvSpPr>
          <p:spPr>
            <a:xfrm>
              <a:off x="4332109" y="839354"/>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396" name="Google Shape;396;p17"/>
            <p:cNvGrpSpPr/>
            <p:nvPr/>
          </p:nvGrpSpPr>
          <p:grpSpPr>
            <a:xfrm>
              <a:off x="4379431" y="896048"/>
              <a:ext cx="384756" cy="422707"/>
              <a:chOff x="2375004" y="3500124"/>
              <a:chExt cx="430327" cy="501193"/>
            </a:xfrm>
          </p:grpSpPr>
          <p:sp>
            <p:nvSpPr>
              <p:cNvPr id="397" name="Google Shape;397;p17"/>
              <p:cNvSpPr/>
              <p:nvPr/>
            </p:nvSpPr>
            <p:spPr>
              <a:xfrm>
                <a:off x="2395236" y="3620111"/>
                <a:ext cx="325051" cy="373749"/>
              </a:xfrm>
              <a:custGeom>
                <a:rect b="b" l="l" r="r" t="t"/>
                <a:pathLst>
                  <a:path extrusionOk="0" h="16977" w="14765">
                    <a:moveTo>
                      <a:pt x="1517" y="0"/>
                    </a:moveTo>
                    <a:lnTo>
                      <a:pt x="1517" y="5067"/>
                    </a:lnTo>
                    <a:lnTo>
                      <a:pt x="1463" y="5067"/>
                    </a:lnTo>
                    <a:cubicBezTo>
                      <a:pt x="848" y="5067"/>
                      <a:pt x="295" y="5496"/>
                      <a:pt x="170" y="6111"/>
                    </a:cubicBezTo>
                    <a:cubicBezTo>
                      <a:pt x="0" y="6950"/>
                      <a:pt x="643" y="7681"/>
                      <a:pt x="1454" y="7681"/>
                    </a:cubicBezTo>
                    <a:lnTo>
                      <a:pt x="1526" y="7681"/>
                    </a:lnTo>
                    <a:cubicBezTo>
                      <a:pt x="1588" y="10277"/>
                      <a:pt x="3711" y="12356"/>
                      <a:pt x="6316" y="12356"/>
                    </a:cubicBezTo>
                    <a:lnTo>
                      <a:pt x="7253" y="12356"/>
                    </a:lnTo>
                    <a:lnTo>
                      <a:pt x="7253" y="12641"/>
                    </a:lnTo>
                    <a:cubicBezTo>
                      <a:pt x="7253" y="13070"/>
                      <a:pt x="7244" y="13061"/>
                      <a:pt x="6834" y="13123"/>
                    </a:cubicBezTo>
                    <a:cubicBezTo>
                      <a:pt x="6522" y="13168"/>
                      <a:pt x="6218" y="13284"/>
                      <a:pt x="5959" y="13471"/>
                    </a:cubicBezTo>
                    <a:cubicBezTo>
                      <a:pt x="5451" y="13846"/>
                      <a:pt x="5139" y="14452"/>
                      <a:pt x="5139" y="15086"/>
                    </a:cubicBezTo>
                    <a:lnTo>
                      <a:pt x="5139" y="16977"/>
                    </a:lnTo>
                    <a:lnTo>
                      <a:pt x="11152" y="16977"/>
                    </a:lnTo>
                    <a:lnTo>
                      <a:pt x="11152" y="15086"/>
                    </a:lnTo>
                    <a:cubicBezTo>
                      <a:pt x="11152" y="14452"/>
                      <a:pt x="10839" y="13846"/>
                      <a:pt x="10331" y="13471"/>
                    </a:cubicBezTo>
                    <a:cubicBezTo>
                      <a:pt x="10072" y="13284"/>
                      <a:pt x="9769" y="13168"/>
                      <a:pt x="9448" y="13123"/>
                    </a:cubicBezTo>
                    <a:cubicBezTo>
                      <a:pt x="9037" y="13061"/>
                      <a:pt x="9037" y="13070"/>
                      <a:pt x="9037" y="12641"/>
                    </a:cubicBezTo>
                    <a:lnTo>
                      <a:pt x="9037" y="12356"/>
                    </a:lnTo>
                    <a:lnTo>
                      <a:pt x="9992" y="12356"/>
                    </a:lnTo>
                    <a:cubicBezTo>
                      <a:pt x="12632" y="12356"/>
                      <a:pt x="14765" y="10224"/>
                      <a:pt x="14765" y="7583"/>
                    </a:cubicBezTo>
                    <a:lnTo>
                      <a:pt x="14765"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17"/>
              <p:cNvSpPr/>
              <p:nvPr/>
            </p:nvSpPr>
            <p:spPr>
              <a:xfrm>
                <a:off x="2573171" y="3618922"/>
                <a:ext cx="177573" cy="273206"/>
              </a:xfrm>
              <a:custGeom>
                <a:rect b="b" l="l" r="r" t="t"/>
                <a:pathLst>
                  <a:path extrusionOk="0" h="12410" w="8066">
                    <a:moveTo>
                      <a:pt x="4791" y="1"/>
                    </a:moveTo>
                    <a:lnTo>
                      <a:pt x="4791" y="7619"/>
                    </a:lnTo>
                    <a:cubicBezTo>
                      <a:pt x="4791" y="10269"/>
                      <a:pt x="2650" y="12410"/>
                      <a:pt x="1" y="12410"/>
                    </a:cubicBezTo>
                    <a:lnTo>
                      <a:pt x="1892" y="12410"/>
                    </a:lnTo>
                    <a:cubicBezTo>
                      <a:pt x="4497" y="12410"/>
                      <a:pt x="6620" y="10331"/>
                      <a:pt x="6691" y="7735"/>
                    </a:cubicBezTo>
                    <a:lnTo>
                      <a:pt x="6754" y="7735"/>
                    </a:lnTo>
                    <a:cubicBezTo>
                      <a:pt x="7138" y="7735"/>
                      <a:pt x="7477" y="7575"/>
                      <a:pt x="7717" y="7316"/>
                    </a:cubicBezTo>
                    <a:cubicBezTo>
                      <a:pt x="7932" y="7084"/>
                      <a:pt x="8065" y="6772"/>
                      <a:pt x="8065" y="6433"/>
                    </a:cubicBezTo>
                    <a:cubicBezTo>
                      <a:pt x="8065" y="5710"/>
                      <a:pt x="7477" y="5121"/>
                      <a:pt x="6754" y="5121"/>
                    </a:cubicBezTo>
                    <a:lnTo>
                      <a:pt x="6683" y="5121"/>
                    </a:lnTo>
                    <a:lnTo>
                      <a:pt x="6683"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17"/>
              <p:cNvSpPr/>
              <p:nvPr/>
            </p:nvSpPr>
            <p:spPr>
              <a:xfrm>
                <a:off x="2382313" y="3506530"/>
                <a:ext cx="416590" cy="230783"/>
              </a:xfrm>
              <a:custGeom>
                <a:rect b="b" l="l" r="r" t="t"/>
                <a:pathLst>
                  <a:path extrusionOk="0" h="10483" w="18923">
                    <a:moveTo>
                      <a:pt x="5426" y="0"/>
                    </a:moveTo>
                    <a:cubicBezTo>
                      <a:pt x="5291" y="0"/>
                      <a:pt x="5197" y="155"/>
                      <a:pt x="5289" y="271"/>
                    </a:cubicBezTo>
                    <a:lnTo>
                      <a:pt x="6413" y="1805"/>
                    </a:lnTo>
                    <a:cubicBezTo>
                      <a:pt x="6493" y="1921"/>
                      <a:pt x="6413" y="2082"/>
                      <a:pt x="6279" y="2082"/>
                    </a:cubicBezTo>
                    <a:cubicBezTo>
                      <a:pt x="5601" y="2082"/>
                      <a:pt x="4022" y="1957"/>
                      <a:pt x="3041" y="824"/>
                    </a:cubicBezTo>
                    <a:cubicBezTo>
                      <a:pt x="3006" y="784"/>
                      <a:pt x="2956" y="764"/>
                      <a:pt x="2905" y="764"/>
                    </a:cubicBezTo>
                    <a:cubicBezTo>
                      <a:pt x="2864" y="764"/>
                      <a:pt x="2823" y="778"/>
                      <a:pt x="2791" y="806"/>
                    </a:cubicBezTo>
                    <a:cubicBezTo>
                      <a:pt x="2478" y="1091"/>
                      <a:pt x="1747" y="1921"/>
                      <a:pt x="1685" y="3411"/>
                    </a:cubicBezTo>
                    <a:cubicBezTo>
                      <a:pt x="1685" y="3473"/>
                      <a:pt x="1649" y="3536"/>
                      <a:pt x="1586" y="3562"/>
                    </a:cubicBezTo>
                    <a:cubicBezTo>
                      <a:pt x="1265" y="3714"/>
                      <a:pt x="204" y="4383"/>
                      <a:pt x="7" y="6283"/>
                    </a:cubicBezTo>
                    <a:cubicBezTo>
                      <a:pt x="0" y="6392"/>
                      <a:pt x="81" y="6477"/>
                      <a:pt x="178" y="6477"/>
                    </a:cubicBezTo>
                    <a:cubicBezTo>
                      <a:pt x="201" y="6477"/>
                      <a:pt x="224" y="6472"/>
                      <a:pt x="248" y="6462"/>
                    </a:cubicBezTo>
                    <a:cubicBezTo>
                      <a:pt x="560" y="6319"/>
                      <a:pt x="1131" y="6114"/>
                      <a:pt x="1738" y="6069"/>
                    </a:cubicBezTo>
                    <a:cubicBezTo>
                      <a:pt x="1742" y="6069"/>
                      <a:pt x="1746" y="6069"/>
                      <a:pt x="1750" y="6069"/>
                    </a:cubicBezTo>
                    <a:cubicBezTo>
                      <a:pt x="1877" y="6069"/>
                      <a:pt x="1959" y="6207"/>
                      <a:pt x="1899" y="6328"/>
                    </a:cubicBezTo>
                    <a:cubicBezTo>
                      <a:pt x="1470" y="7051"/>
                      <a:pt x="489" y="9120"/>
                      <a:pt x="2157" y="10441"/>
                    </a:cubicBezTo>
                    <a:cubicBezTo>
                      <a:pt x="2189" y="10469"/>
                      <a:pt x="2229" y="10482"/>
                      <a:pt x="2267" y="10482"/>
                    </a:cubicBezTo>
                    <a:cubicBezTo>
                      <a:pt x="2314" y="10482"/>
                      <a:pt x="2360" y="10462"/>
                      <a:pt x="2389" y="10423"/>
                    </a:cubicBezTo>
                    <a:cubicBezTo>
                      <a:pt x="2746" y="10030"/>
                      <a:pt x="3870" y="8710"/>
                      <a:pt x="4093" y="7532"/>
                    </a:cubicBezTo>
                    <a:cubicBezTo>
                      <a:pt x="4113" y="7448"/>
                      <a:pt x="4184" y="7392"/>
                      <a:pt x="4260" y="7392"/>
                    </a:cubicBezTo>
                    <a:cubicBezTo>
                      <a:pt x="4288" y="7392"/>
                      <a:pt x="4316" y="7399"/>
                      <a:pt x="4343" y="7416"/>
                    </a:cubicBezTo>
                    <a:cubicBezTo>
                      <a:pt x="4611" y="7559"/>
                      <a:pt x="5155" y="7800"/>
                      <a:pt x="6083" y="7960"/>
                    </a:cubicBezTo>
                    <a:cubicBezTo>
                      <a:pt x="6091" y="7962"/>
                      <a:pt x="6100" y="7962"/>
                      <a:pt x="6108" y="7962"/>
                    </a:cubicBezTo>
                    <a:cubicBezTo>
                      <a:pt x="6214" y="7962"/>
                      <a:pt x="6304" y="7863"/>
                      <a:pt x="6279" y="7755"/>
                    </a:cubicBezTo>
                    <a:lnTo>
                      <a:pt x="6136" y="7015"/>
                    </a:lnTo>
                    <a:cubicBezTo>
                      <a:pt x="6115" y="6901"/>
                      <a:pt x="6202" y="6809"/>
                      <a:pt x="6301" y="6809"/>
                    </a:cubicBezTo>
                    <a:cubicBezTo>
                      <a:pt x="6326" y="6809"/>
                      <a:pt x="6352" y="6815"/>
                      <a:pt x="6377" y="6828"/>
                    </a:cubicBezTo>
                    <a:cubicBezTo>
                      <a:pt x="7278" y="7274"/>
                      <a:pt x="9999" y="8531"/>
                      <a:pt x="12238" y="8603"/>
                    </a:cubicBezTo>
                    <a:cubicBezTo>
                      <a:pt x="12241" y="8603"/>
                      <a:pt x="12245" y="8603"/>
                      <a:pt x="12248" y="8603"/>
                    </a:cubicBezTo>
                    <a:cubicBezTo>
                      <a:pt x="12393" y="8603"/>
                      <a:pt x="12468" y="8413"/>
                      <a:pt x="12354" y="8308"/>
                    </a:cubicBezTo>
                    <a:lnTo>
                      <a:pt x="11792" y="7791"/>
                    </a:lnTo>
                    <a:cubicBezTo>
                      <a:pt x="11674" y="7681"/>
                      <a:pt x="11757" y="7495"/>
                      <a:pt x="11894" y="7495"/>
                    </a:cubicBezTo>
                    <a:cubicBezTo>
                      <a:pt x="11913" y="7495"/>
                      <a:pt x="11932" y="7498"/>
                      <a:pt x="11953" y="7506"/>
                    </a:cubicBezTo>
                    <a:lnTo>
                      <a:pt x="15245" y="8531"/>
                    </a:lnTo>
                    <a:cubicBezTo>
                      <a:pt x="15262" y="8537"/>
                      <a:pt x="15280" y="8540"/>
                      <a:pt x="15297" y="8540"/>
                    </a:cubicBezTo>
                    <a:cubicBezTo>
                      <a:pt x="15386" y="8540"/>
                      <a:pt x="15468" y="8468"/>
                      <a:pt x="15468" y="8371"/>
                    </a:cubicBezTo>
                    <a:lnTo>
                      <a:pt x="15468" y="6890"/>
                    </a:lnTo>
                    <a:cubicBezTo>
                      <a:pt x="15468" y="6789"/>
                      <a:pt x="15548" y="6715"/>
                      <a:pt x="15640" y="6715"/>
                    </a:cubicBezTo>
                    <a:cubicBezTo>
                      <a:pt x="15654" y="6715"/>
                      <a:pt x="15668" y="6717"/>
                      <a:pt x="15682" y="6720"/>
                    </a:cubicBezTo>
                    <a:cubicBezTo>
                      <a:pt x="16217" y="6872"/>
                      <a:pt x="17635" y="7327"/>
                      <a:pt x="18608" y="8112"/>
                    </a:cubicBezTo>
                    <a:cubicBezTo>
                      <a:pt x="18642" y="8138"/>
                      <a:pt x="18679" y="8149"/>
                      <a:pt x="18715" y="8149"/>
                    </a:cubicBezTo>
                    <a:cubicBezTo>
                      <a:pt x="18826" y="8149"/>
                      <a:pt x="18923" y="8038"/>
                      <a:pt x="18875" y="7916"/>
                    </a:cubicBezTo>
                    <a:cubicBezTo>
                      <a:pt x="18483" y="6872"/>
                      <a:pt x="17564" y="4927"/>
                      <a:pt x="16056" y="4089"/>
                    </a:cubicBezTo>
                    <a:cubicBezTo>
                      <a:pt x="15958" y="4035"/>
                      <a:pt x="15940" y="3919"/>
                      <a:pt x="16003" y="3830"/>
                    </a:cubicBezTo>
                    <a:cubicBezTo>
                      <a:pt x="16181" y="3607"/>
                      <a:pt x="16609" y="3188"/>
                      <a:pt x="17609" y="2742"/>
                    </a:cubicBezTo>
                    <a:cubicBezTo>
                      <a:pt x="17751" y="2679"/>
                      <a:pt x="17733" y="2456"/>
                      <a:pt x="17573" y="2421"/>
                    </a:cubicBezTo>
                    <a:cubicBezTo>
                      <a:pt x="17090" y="2314"/>
                      <a:pt x="16306" y="2176"/>
                      <a:pt x="15464" y="2176"/>
                    </a:cubicBezTo>
                    <a:cubicBezTo>
                      <a:pt x="14893" y="2176"/>
                      <a:pt x="14294" y="2240"/>
                      <a:pt x="13746" y="2421"/>
                    </a:cubicBezTo>
                    <a:cubicBezTo>
                      <a:pt x="13728" y="2426"/>
                      <a:pt x="13710" y="2429"/>
                      <a:pt x="13692" y="2429"/>
                    </a:cubicBezTo>
                    <a:cubicBezTo>
                      <a:pt x="13574" y="2429"/>
                      <a:pt x="13485" y="2305"/>
                      <a:pt x="13532" y="2189"/>
                    </a:cubicBezTo>
                    <a:cubicBezTo>
                      <a:pt x="13683" y="1832"/>
                      <a:pt x="13933" y="1270"/>
                      <a:pt x="14272" y="770"/>
                    </a:cubicBezTo>
                    <a:cubicBezTo>
                      <a:pt x="14355" y="650"/>
                      <a:pt x="14260" y="504"/>
                      <a:pt x="14132" y="504"/>
                    </a:cubicBezTo>
                    <a:cubicBezTo>
                      <a:pt x="14108" y="504"/>
                      <a:pt x="14083" y="509"/>
                      <a:pt x="14058" y="520"/>
                    </a:cubicBezTo>
                    <a:cubicBezTo>
                      <a:pt x="13505" y="779"/>
                      <a:pt x="12711" y="1198"/>
                      <a:pt x="12122" y="1725"/>
                    </a:cubicBezTo>
                    <a:cubicBezTo>
                      <a:pt x="12092" y="1752"/>
                      <a:pt x="12054" y="1765"/>
                      <a:pt x="12016" y="1765"/>
                    </a:cubicBezTo>
                    <a:cubicBezTo>
                      <a:pt x="11952" y="1765"/>
                      <a:pt x="11888" y="1729"/>
                      <a:pt x="11855" y="1662"/>
                    </a:cubicBezTo>
                    <a:lnTo>
                      <a:pt x="11310" y="458"/>
                    </a:lnTo>
                    <a:cubicBezTo>
                      <a:pt x="11283" y="391"/>
                      <a:pt x="11220" y="356"/>
                      <a:pt x="11157" y="356"/>
                    </a:cubicBezTo>
                    <a:cubicBezTo>
                      <a:pt x="11120" y="356"/>
                      <a:pt x="11082" y="369"/>
                      <a:pt x="11052" y="395"/>
                    </a:cubicBezTo>
                    <a:lnTo>
                      <a:pt x="9651" y="1582"/>
                    </a:lnTo>
                    <a:cubicBezTo>
                      <a:pt x="9617" y="1606"/>
                      <a:pt x="9577" y="1620"/>
                      <a:pt x="9538" y="1620"/>
                    </a:cubicBezTo>
                    <a:cubicBezTo>
                      <a:pt x="9506" y="1620"/>
                      <a:pt x="9474" y="1611"/>
                      <a:pt x="9446" y="1591"/>
                    </a:cubicBezTo>
                    <a:cubicBezTo>
                      <a:pt x="9044" y="1332"/>
                      <a:pt x="7555" y="431"/>
                      <a:pt x="5458" y="3"/>
                    </a:cubicBezTo>
                    <a:cubicBezTo>
                      <a:pt x="5447" y="1"/>
                      <a:pt x="5437" y="0"/>
                      <a:pt x="542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7"/>
              <p:cNvSpPr/>
              <p:nvPr/>
            </p:nvSpPr>
            <p:spPr>
              <a:xfrm>
                <a:off x="2621452" y="3517957"/>
                <a:ext cx="177067" cy="167490"/>
              </a:xfrm>
              <a:custGeom>
                <a:rect b="b" l="l" r="r" t="t"/>
                <a:pathLst>
                  <a:path extrusionOk="0" h="7608" w="8043">
                    <a:moveTo>
                      <a:pt x="3231" y="1"/>
                    </a:moveTo>
                    <a:cubicBezTo>
                      <a:pt x="3205" y="1"/>
                      <a:pt x="3179" y="6"/>
                      <a:pt x="3151" y="19"/>
                    </a:cubicBezTo>
                    <a:cubicBezTo>
                      <a:pt x="2607" y="278"/>
                      <a:pt x="1840" y="688"/>
                      <a:pt x="1269" y="1197"/>
                    </a:cubicBezTo>
                    <a:cubicBezTo>
                      <a:pt x="1236" y="1227"/>
                      <a:pt x="1195" y="1241"/>
                      <a:pt x="1154" y="1241"/>
                    </a:cubicBezTo>
                    <a:cubicBezTo>
                      <a:pt x="1086" y="1241"/>
                      <a:pt x="1017" y="1201"/>
                      <a:pt x="984" y="1134"/>
                    </a:cubicBezTo>
                    <a:lnTo>
                      <a:pt x="787" y="688"/>
                    </a:lnTo>
                    <a:lnTo>
                      <a:pt x="787" y="688"/>
                    </a:lnTo>
                    <a:cubicBezTo>
                      <a:pt x="796" y="733"/>
                      <a:pt x="787" y="786"/>
                      <a:pt x="761" y="831"/>
                    </a:cubicBezTo>
                    <a:cubicBezTo>
                      <a:pt x="439" y="1304"/>
                      <a:pt x="190" y="1848"/>
                      <a:pt x="47" y="2196"/>
                    </a:cubicBezTo>
                    <a:cubicBezTo>
                      <a:pt x="0" y="2321"/>
                      <a:pt x="96" y="2445"/>
                      <a:pt x="222" y="2445"/>
                    </a:cubicBezTo>
                    <a:cubicBezTo>
                      <a:pt x="241" y="2445"/>
                      <a:pt x="260" y="2442"/>
                      <a:pt x="279" y="2437"/>
                    </a:cubicBezTo>
                    <a:cubicBezTo>
                      <a:pt x="821" y="2262"/>
                      <a:pt x="1411" y="2200"/>
                      <a:pt x="1977" y="2200"/>
                    </a:cubicBezTo>
                    <a:cubicBezTo>
                      <a:pt x="2798" y="2200"/>
                      <a:pt x="3566" y="2331"/>
                      <a:pt x="4052" y="2437"/>
                    </a:cubicBezTo>
                    <a:cubicBezTo>
                      <a:pt x="4222" y="2481"/>
                      <a:pt x="4240" y="2713"/>
                      <a:pt x="4088" y="2785"/>
                    </a:cubicBezTo>
                    <a:cubicBezTo>
                      <a:pt x="3125" y="3213"/>
                      <a:pt x="2696" y="3623"/>
                      <a:pt x="2518" y="3846"/>
                    </a:cubicBezTo>
                    <a:cubicBezTo>
                      <a:pt x="2447" y="3936"/>
                      <a:pt x="2473" y="4060"/>
                      <a:pt x="2572" y="4123"/>
                    </a:cubicBezTo>
                    <a:cubicBezTo>
                      <a:pt x="3446" y="4614"/>
                      <a:pt x="4124" y="5470"/>
                      <a:pt x="4614" y="6309"/>
                    </a:cubicBezTo>
                    <a:cubicBezTo>
                      <a:pt x="4643" y="6244"/>
                      <a:pt x="4706" y="6203"/>
                      <a:pt x="4776" y="6203"/>
                    </a:cubicBezTo>
                    <a:cubicBezTo>
                      <a:pt x="4793" y="6203"/>
                      <a:pt x="4811" y="6205"/>
                      <a:pt x="4829" y="6210"/>
                    </a:cubicBezTo>
                    <a:cubicBezTo>
                      <a:pt x="5373" y="6362"/>
                      <a:pt x="6747" y="6799"/>
                      <a:pt x="7710" y="7566"/>
                    </a:cubicBezTo>
                    <a:cubicBezTo>
                      <a:pt x="7747" y="7595"/>
                      <a:pt x="7787" y="7607"/>
                      <a:pt x="7825" y="7607"/>
                    </a:cubicBezTo>
                    <a:cubicBezTo>
                      <a:pt x="7942" y="7607"/>
                      <a:pt x="8043" y="7489"/>
                      <a:pt x="7996" y="7361"/>
                    </a:cubicBezTo>
                    <a:cubicBezTo>
                      <a:pt x="7594" y="6309"/>
                      <a:pt x="6684" y="4408"/>
                      <a:pt x="5194" y="3579"/>
                    </a:cubicBezTo>
                    <a:cubicBezTo>
                      <a:pt x="5096" y="3516"/>
                      <a:pt x="5069" y="3391"/>
                      <a:pt x="5141" y="3302"/>
                    </a:cubicBezTo>
                    <a:cubicBezTo>
                      <a:pt x="5328" y="3079"/>
                      <a:pt x="5756" y="2669"/>
                      <a:pt x="6711" y="2241"/>
                    </a:cubicBezTo>
                    <a:cubicBezTo>
                      <a:pt x="6871" y="2169"/>
                      <a:pt x="6845" y="1937"/>
                      <a:pt x="6675" y="1893"/>
                    </a:cubicBezTo>
                    <a:cubicBezTo>
                      <a:pt x="6189" y="1787"/>
                      <a:pt x="5424" y="1656"/>
                      <a:pt x="4603" y="1656"/>
                    </a:cubicBezTo>
                    <a:cubicBezTo>
                      <a:pt x="4038" y="1656"/>
                      <a:pt x="3447" y="1718"/>
                      <a:pt x="2902" y="1893"/>
                    </a:cubicBezTo>
                    <a:cubicBezTo>
                      <a:pt x="2882" y="1898"/>
                      <a:pt x="2863" y="1901"/>
                      <a:pt x="2845" y="1901"/>
                    </a:cubicBezTo>
                    <a:cubicBezTo>
                      <a:pt x="2719" y="1901"/>
                      <a:pt x="2624" y="1776"/>
                      <a:pt x="2679" y="1652"/>
                    </a:cubicBezTo>
                    <a:cubicBezTo>
                      <a:pt x="2821" y="1295"/>
                      <a:pt x="3062" y="760"/>
                      <a:pt x="3383" y="287"/>
                    </a:cubicBezTo>
                    <a:cubicBezTo>
                      <a:pt x="3466" y="159"/>
                      <a:pt x="3366" y="1"/>
                      <a:pt x="323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7"/>
              <p:cNvSpPr/>
              <p:nvPr/>
            </p:nvSpPr>
            <p:spPr>
              <a:xfrm>
                <a:off x="2508355" y="3907245"/>
                <a:ext cx="132398" cy="86629"/>
              </a:xfrm>
              <a:custGeom>
                <a:rect b="b" l="l" r="r" t="t"/>
                <a:pathLst>
                  <a:path extrusionOk="0" h="3935" w="6014">
                    <a:moveTo>
                      <a:pt x="2026" y="1"/>
                    </a:moveTo>
                    <a:cubicBezTo>
                      <a:pt x="1963" y="36"/>
                      <a:pt x="1865" y="45"/>
                      <a:pt x="1696" y="72"/>
                    </a:cubicBezTo>
                    <a:cubicBezTo>
                      <a:pt x="1589" y="90"/>
                      <a:pt x="1473" y="117"/>
                      <a:pt x="1366" y="152"/>
                    </a:cubicBezTo>
                    <a:cubicBezTo>
                      <a:pt x="1169" y="215"/>
                      <a:pt x="982" y="304"/>
                      <a:pt x="821" y="429"/>
                    </a:cubicBezTo>
                    <a:cubicBezTo>
                      <a:pt x="313" y="795"/>
                      <a:pt x="1" y="1401"/>
                      <a:pt x="1" y="2035"/>
                    </a:cubicBezTo>
                    <a:lnTo>
                      <a:pt x="1" y="3935"/>
                    </a:lnTo>
                    <a:lnTo>
                      <a:pt x="6014" y="3935"/>
                    </a:lnTo>
                    <a:lnTo>
                      <a:pt x="6014" y="2035"/>
                    </a:lnTo>
                    <a:cubicBezTo>
                      <a:pt x="6014" y="1401"/>
                      <a:pt x="5701" y="795"/>
                      <a:pt x="5193" y="429"/>
                    </a:cubicBezTo>
                    <a:cubicBezTo>
                      <a:pt x="5023" y="304"/>
                      <a:pt x="4845" y="215"/>
                      <a:pt x="4649" y="152"/>
                    </a:cubicBezTo>
                    <a:cubicBezTo>
                      <a:pt x="4542" y="117"/>
                      <a:pt x="4426" y="90"/>
                      <a:pt x="4310" y="72"/>
                    </a:cubicBezTo>
                    <a:cubicBezTo>
                      <a:pt x="4140" y="45"/>
                      <a:pt x="4042" y="36"/>
                      <a:pt x="3988" y="1"/>
                    </a:cubicBezTo>
                    <a:lnTo>
                      <a:pt x="3908" y="19"/>
                    </a:lnTo>
                    <a:lnTo>
                      <a:pt x="3703" y="135"/>
                    </a:lnTo>
                    <a:cubicBezTo>
                      <a:pt x="3486" y="254"/>
                      <a:pt x="3246" y="314"/>
                      <a:pt x="3005" y="314"/>
                    </a:cubicBezTo>
                    <a:cubicBezTo>
                      <a:pt x="2760" y="314"/>
                      <a:pt x="2514" y="252"/>
                      <a:pt x="2293" y="126"/>
                    </a:cubicBezTo>
                    <a:lnTo>
                      <a:pt x="2106" y="19"/>
                    </a:lnTo>
                    <a:lnTo>
                      <a:pt x="202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7"/>
              <p:cNvSpPr/>
              <p:nvPr/>
            </p:nvSpPr>
            <p:spPr>
              <a:xfrm>
                <a:off x="2473790" y="3799630"/>
                <a:ext cx="31459" cy="31239"/>
              </a:xfrm>
              <a:custGeom>
                <a:rect b="b" l="l" r="r" t="t"/>
                <a:pathLst>
                  <a:path extrusionOk="0" h="1419" w="1429">
                    <a:moveTo>
                      <a:pt x="714" y="0"/>
                    </a:moveTo>
                    <a:cubicBezTo>
                      <a:pt x="322" y="0"/>
                      <a:pt x="1" y="312"/>
                      <a:pt x="1" y="714"/>
                    </a:cubicBezTo>
                    <a:cubicBezTo>
                      <a:pt x="1" y="1106"/>
                      <a:pt x="322" y="1419"/>
                      <a:pt x="714" y="1419"/>
                    </a:cubicBezTo>
                    <a:cubicBezTo>
                      <a:pt x="1107" y="1419"/>
                      <a:pt x="1428" y="1106"/>
                      <a:pt x="1428" y="714"/>
                    </a:cubicBezTo>
                    <a:cubicBezTo>
                      <a:pt x="1428" y="312"/>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7"/>
              <p:cNvSpPr/>
              <p:nvPr/>
            </p:nvSpPr>
            <p:spPr>
              <a:xfrm>
                <a:off x="2644084" y="3799630"/>
                <a:ext cx="31437" cy="31239"/>
              </a:xfrm>
              <a:custGeom>
                <a:rect b="b" l="l" r="r" t="t"/>
                <a:pathLst>
                  <a:path extrusionOk="0" h="1419" w="1428">
                    <a:moveTo>
                      <a:pt x="714" y="0"/>
                    </a:moveTo>
                    <a:cubicBezTo>
                      <a:pt x="321" y="0"/>
                      <a:pt x="0" y="312"/>
                      <a:pt x="0" y="714"/>
                    </a:cubicBezTo>
                    <a:cubicBezTo>
                      <a:pt x="0" y="1106"/>
                      <a:pt x="321" y="1419"/>
                      <a:pt x="714" y="1419"/>
                    </a:cubicBezTo>
                    <a:cubicBezTo>
                      <a:pt x="1106" y="1419"/>
                      <a:pt x="1428" y="1106"/>
                      <a:pt x="1428" y="714"/>
                    </a:cubicBezTo>
                    <a:cubicBezTo>
                      <a:pt x="1428" y="312"/>
                      <a:pt x="1106"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7"/>
              <p:cNvSpPr/>
              <p:nvPr/>
            </p:nvSpPr>
            <p:spPr>
              <a:xfrm>
                <a:off x="2571607" y="3839545"/>
                <a:ext cx="34387" cy="23138"/>
              </a:xfrm>
              <a:custGeom>
                <a:rect b="b" l="l" r="r" t="t"/>
                <a:pathLst>
                  <a:path extrusionOk="0" h="1051" w="1562">
                    <a:moveTo>
                      <a:pt x="1180" y="1"/>
                    </a:moveTo>
                    <a:cubicBezTo>
                      <a:pt x="1132" y="1"/>
                      <a:pt x="1082" y="11"/>
                      <a:pt x="1035" y="34"/>
                    </a:cubicBezTo>
                    <a:lnTo>
                      <a:pt x="241" y="417"/>
                    </a:lnTo>
                    <a:cubicBezTo>
                      <a:pt x="72" y="489"/>
                      <a:pt x="0" y="694"/>
                      <a:pt x="81" y="854"/>
                    </a:cubicBezTo>
                    <a:cubicBezTo>
                      <a:pt x="134" y="979"/>
                      <a:pt x="259" y="1051"/>
                      <a:pt x="384" y="1051"/>
                    </a:cubicBezTo>
                    <a:cubicBezTo>
                      <a:pt x="429" y="1051"/>
                      <a:pt x="482" y="1042"/>
                      <a:pt x="527" y="1015"/>
                    </a:cubicBezTo>
                    <a:lnTo>
                      <a:pt x="1321" y="640"/>
                    </a:lnTo>
                    <a:cubicBezTo>
                      <a:pt x="1490" y="560"/>
                      <a:pt x="1562" y="364"/>
                      <a:pt x="1481" y="194"/>
                    </a:cubicBezTo>
                    <a:cubicBezTo>
                      <a:pt x="1423" y="72"/>
                      <a:pt x="1305" y="1"/>
                      <a:pt x="118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7"/>
              <p:cNvSpPr/>
              <p:nvPr/>
            </p:nvSpPr>
            <p:spPr>
              <a:xfrm>
                <a:off x="2551969" y="3810044"/>
                <a:ext cx="45197" cy="24172"/>
              </a:xfrm>
              <a:custGeom>
                <a:rect b="b" l="l" r="r" t="t"/>
                <a:pathLst>
                  <a:path extrusionOk="0" h="1098" w="2053">
                    <a:moveTo>
                      <a:pt x="374" y="1"/>
                    </a:moveTo>
                    <a:cubicBezTo>
                      <a:pt x="330" y="1"/>
                      <a:pt x="285" y="9"/>
                      <a:pt x="241" y="27"/>
                    </a:cubicBezTo>
                    <a:cubicBezTo>
                      <a:pt x="72" y="98"/>
                      <a:pt x="0" y="294"/>
                      <a:pt x="72" y="464"/>
                    </a:cubicBezTo>
                    <a:cubicBezTo>
                      <a:pt x="232" y="847"/>
                      <a:pt x="607" y="1097"/>
                      <a:pt x="1026" y="1097"/>
                    </a:cubicBezTo>
                    <a:cubicBezTo>
                      <a:pt x="1428" y="1097"/>
                      <a:pt x="1802" y="865"/>
                      <a:pt x="1972" y="508"/>
                    </a:cubicBezTo>
                    <a:cubicBezTo>
                      <a:pt x="2052" y="339"/>
                      <a:pt x="1981" y="143"/>
                      <a:pt x="1820" y="62"/>
                    </a:cubicBezTo>
                    <a:cubicBezTo>
                      <a:pt x="1772" y="40"/>
                      <a:pt x="1723" y="29"/>
                      <a:pt x="1674" y="29"/>
                    </a:cubicBezTo>
                    <a:cubicBezTo>
                      <a:pt x="1549" y="29"/>
                      <a:pt x="1432" y="99"/>
                      <a:pt x="1374" y="214"/>
                    </a:cubicBezTo>
                    <a:cubicBezTo>
                      <a:pt x="1312" y="348"/>
                      <a:pt x="1178" y="437"/>
                      <a:pt x="1026" y="437"/>
                    </a:cubicBezTo>
                    <a:cubicBezTo>
                      <a:pt x="874" y="437"/>
                      <a:pt x="741" y="339"/>
                      <a:pt x="687" y="205"/>
                    </a:cubicBezTo>
                    <a:cubicBezTo>
                      <a:pt x="627" y="78"/>
                      <a:pt x="506" y="1"/>
                      <a:pt x="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7"/>
              <p:cNvSpPr/>
              <p:nvPr/>
            </p:nvSpPr>
            <p:spPr>
              <a:xfrm>
                <a:off x="2525440" y="3757712"/>
                <a:ext cx="14750" cy="37205"/>
              </a:xfrm>
              <a:custGeom>
                <a:rect b="b" l="l" r="r" t="t"/>
                <a:pathLst>
                  <a:path extrusionOk="0" h="1690" w="670">
                    <a:moveTo>
                      <a:pt x="340" y="1"/>
                    </a:moveTo>
                    <a:cubicBezTo>
                      <a:pt x="325" y="1"/>
                      <a:pt x="310" y="2"/>
                      <a:pt x="295" y="4"/>
                    </a:cubicBezTo>
                    <a:cubicBezTo>
                      <a:pt x="126" y="22"/>
                      <a:pt x="1" y="173"/>
                      <a:pt x="1" y="343"/>
                    </a:cubicBezTo>
                    <a:lnTo>
                      <a:pt x="1" y="1351"/>
                    </a:lnTo>
                    <a:cubicBezTo>
                      <a:pt x="1" y="1538"/>
                      <a:pt x="153" y="1690"/>
                      <a:pt x="340" y="1690"/>
                    </a:cubicBezTo>
                    <a:cubicBezTo>
                      <a:pt x="518" y="1690"/>
                      <a:pt x="670" y="1538"/>
                      <a:pt x="670" y="1351"/>
                    </a:cubicBezTo>
                    <a:lnTo>
                      <a:pt x="670" y="334"/>
                    </a:lnTo>
                    <a:cubicBezTo>
                      <a:pt x="670" y="152"/>
                      <a:pt x="525" y="1"/>
                      <a:pt x="34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7"/>
              <p:cNvSpPr/>
              <p:nvPr/>
            </p:nvSpPr>
            <p:spPr>
              <a:xfrm>
                <a:off x="2610092" y="3757712"/>
                <a:ext cx="14750" cy="37205"/>
              </a:xfrm>
              <a:custGeom>
                <a:rect b="b" l="l" r="r" t="t"/>
                <a:pathLst>
                  <a:path extrusionOk="0" h="1690" w="670">
                    <a:moveTo>
                      <a:pt x="338" y="1"/>
                    </a:moveTo>
                    <a:cubicBezTo>
                      <a:pt x="324" y="1"/>
                      <a:pt x="310" y="2"/>
                      <a:pt x="295" y="4"/>
                    </a:cubicBezTo>
                    <a:cubicBezTo>
                      <a:pt x="126" y="22"/>
                      <a:pt x="1" y="173"/>
                      <a:pt x="1" y="343"/>
                    </a:cubicBezTo>
                    <a:lnTo>
                      <a:pt x="1" y="1351"/>
                    </a:lnTo>
                    <a:cubicBezTo>
                      <a:pt x="1" y="1538"/>
                      <a:pt x="144" y="1690"/>
                      <a:pt x="331" y="1690"/>
                    </a:cubicBezTo>
                    <a:cubicBezTo>
                      <a:pt x="518" y="1690"/>
                      <a:pt x="670" y="1538"/>
                      <a:pt x="670" y="1351"/>
                    </a:cubicBezTo>
                    <a:lnTo>
                      <a:pt x="670" y="334"/>
                    </a:lnTo>
                    <a:cubicBezTo>
                      <a:pt x="670" y="152"/>
                      <a:pt x="517" y="1"/>
                      <a:pt x="33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7"/>
              <p:cNvSpPr/>
              <p:nvPr/>
            </p:nvSpPr>
            <p:spPr>
              <a:xfrm>
                <a:off x="2507959" y="3723014"/>
                <a:ext cx="45197" cy="14750"/>
              </a:xfrm>
              <a:custGeom>
                <a:rect b="b" l="l" r="r" t="t"/>
                <a:pathLst>
                  <a:path extrusionOk="0" h="670" w="2053">
                    <a:moveTo>
                      <a:pt x="358" y="1"/>
                    </a:moveTo>
                    <a:cubicBezTo>
                      <a:pt x="161" y="1"/>
                      <a:pt x="1" y="179"/>
                      <a:pt x="28" y="376"/>
                    </a:cubicBezTo>
                    <a:cubicBezTo>
                      <a:pt x="46" y="545"/>
                      <a:pt x="197" y="670"/>
                      <a:pt x="376" y="670"/>
                    </a:cubicBezTo>
                    <a:lnTo>
                      <a:pt x="1696" y="670"/>
                    </a:lnTo>
                    <a:cubicBezTo>
                      <a:pt x="1892" y="670"/>
                      <a:pt x="2053" y="500"/>
                      <a:pt x="2026" y="295"/>
                    </a:cubicBezTo>
                    <a:cubicBezTo>
                      <a:pt x="2008" y="126"/>
                      <a:pt x="1856" y="1"/>
                      <a:pt x="168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17"/>
              <p:cNvSpPr/>
              <p:nvPr/>
            </p:nvSpPr>
            <p:spPr>
              <a:xfrm>
                <a:off x="2595759" y="3723014"/>
                <a:ext cx="45593" cy="14750"/>
              </a:xfrm>
              <a:custGeom>
                <a:rect b="b" l="l" r="r" t="t"/>
                <a:pathLst>
                  <a:path extrusionOk="0" h="670" w="2071">
                    <a:moveTo>
                      <a:pt x="375" y="1"/>
                    </a:moveTo>
                    <a:cubicBezTo>
                      <a:pt x="170" y="1"/>
                      <a:pt x="1" y="197"/>
                      <a:pt x="45" y="411"/>
                    </a:cubicBezTo>
                    <a:cubicBezTo>
                      <a:pt x="81" y="563"/>
                      <a:pt x="224" y="670"/>
                      <a:pt x="384" y="670"/>
                    </a:cubicBezTo>
                    <a:lnTo>
                      <a:pt x="1713" y="670"/>
                    </a:lnTo>
                    <a:cubicBezTo>
                      <a:pt x="1910" y="670"/>
                      <a:pt x="2070" y="500"/>
                      <a:pt x="2044" y="295"/>
                    </a:cubicBezTo>
                    <a:cubicBezTo>
                      <a:pt x="2026" y="126"/>
                      <a:pt x="1865" y="1"/>
                      <a:pt x="169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7"/>
              <p:cNvSpPr/>
              <p:nvPr/>
            </p:nvSpPr>
            <p:spPr>
              <a:xfrm>
                <a:off x="2375004" y="3500124"/>
                <a:ext cx="430327" cy="501193"/>
              </a:xfrm>
              <a:custGeom>
                <a:rect b="b" l="l" r="r" t="t"/>
                <a:pathLst>
                  <a:path extrusionOk="0" h="22766" w="19547">
                    <a:moveTo>
                      <a:pt x="2106" y="10919"/>
                    </a:moveTo>
                    <a:lnTo>
                      <a:pt x="2106" y="12766"/>
                    </a:lnTo>
                    <a:cubicBezTo>
                      <a:pt x="1704" y="12650"/>
                      <a:pt x="1410" y="12284"/>
                      <a:pt x="1410" y="11838"/>
                    </a:cubicBezTo>
                    <a:cubicBezTo>
                      <a:pt x="1410" y="11401"/>
                      <a:pt x="1704" y="11035"/>
                      <a:pt x="2106" y="10919"/>
                    </a:cubicBezTo>
                    <a:close/>
                    <a:moveTo>
                      <a:pt x="16023" y="10919"/>
                    </a:moveTo>
                    <a:cubicBezTo>
                      <a:pt x="16478" y="11044"/>
                      <a:pt x="16799" y="11499"/>
                      <a:pt x="16709" y="12016"/>
                    </a:cubicBezTo>
                    <a:cubicBezTo>
                      <a:pt x="16683" y="12168"/>
                      <a:pt x="16611" y="12319"/>
                      <a:pt x="16513" y="12444"/>
                    </a:cubicBezTo>
                    <a:cubicBezTo>
                      <a:pt x="16379" y="12605"/>
                      <a:pt x="16210" y="12721"/>
                      <a:pt x="16023" y="12774"/>
                    </a:cubicBezTo>
                    <a:lnTo>
                      <a:pt x="16023" y="10919"/>
                    </a:lnTo>
                    <a:close/>
                    <a:moveTo>
                      <a:pt x="6852" y="7573"/>
                    </a:moveTo>
                    <a:cubicBezTo>
                      <a:pt x="9822" y="9010"/>
                      <a:pt x="11821" y="9215"/>
                      <a:pt x="12552" y="9242"/>
                    </a:cubicBezTo>
                    <a:cubicBezTo>
                      <a:pt x="12559" y="9242"/>
                      <a:pt x="12566" y="9242"/>
                      <a:pt x="12573" y="9242"/>
                    </a:cubicBezTo>
                    <a:cubicBezTo>
                      <a:pt x="12796" y="9242"/>
                      <a:pt x="12983" y="9101"/>
                      <a:pt x="13052" y="8876"/>
                    </a:cubicBezTo>
                    <a:cubicBezTo>
                      <a:pt x="13105" y="8689"/>
                      <a:pt x="13034" y="8483"/>
                      <a:pt x="12891" y="8350"/>
                    </a:cubicBezTo>
                    <a:lnTo>
                      <a:pt x="12882" y="8341"/>
                    </a:lnTo>
                    <a:lnTo>
                      <a:pt x="15353" y="9117"/>
                    </a:lnTo>
                    <a:lnTo>
                      <a:pt x="15353" y="13033"/>
                    </a:lnTo>
                    <a:cubicBezTo>
                      <a:pt x="15353" y="15486"/>
                      <a:pt x="13364" y="17476"/>
                      <a:pt x="10911" y="17476"/>
                    </a:cubicBezTo>
                    <a:lnTo>
                      <a:pt x="7226" y="17476"/>
                    </a:lnTo>
                    <a:cubicBezTo>
                      <a:pt x="4836" y="17476"/>
                      <a:pt x="2882" y="15576"/>
                      <a:pt x="2784" y="13212"/>
                    </a:cubicBezTo>
                    <a:cubicBezTo>
                      <a:pt x="2793" y="13185"/>
                      <a:pt x="2793" y="11079"/>
                      <a:pt x="2793" y="11079"/>
                    </a:cubicBezTo>
                    <a:cubicBezTo>
                      <a:pt x="2855" y="11053"/>
                      <a:pt x="2918" y="11008"/>
                      <a:pt x="2962" y="10955"/>
                    </a:cubicBezTo>
                    <a:cubicBezTo>
                      <a:pt x="4149" y="9634"/>
                      <a:pt x="4559" y="8626"/>
                      <a:pt x="4702" y="8109"/>
                    </a:cubicBezTo>
                    <a:cubicBezTo>
                      <a:pt x="5032" y="8269"/>
                      <a:pt x="5567" y="8457"/>
                      <a:pt x="6352" y="8590"/>
                    </a:cubicBezTo>
                    <a:cubicBezTo>
                      <a:pt x="6379" y="8595"/>
                      <a:pt x="6406" y="8597"/>
                      <a:pt x="6432" y="8597"/>
                    </a:cubicBezTo>
                    <a:cubicBezTo>
                      <a:pt x="6629" y="8597"/>
                      <a:pt x="6819" y="8483"/>
                      <a:pt x="6905" y="8287"/>
                    </a:cubicBezTo>
                    <a:cubicBezTo>
                      <a:pt x="6941" y="8189"/>
                      <a:pt x="6950" y="8082"/>
                      <a:pt x="6932" y="7984"/>
                    </a:cubicBezTo>
                    <a:lnTo>
                      <a:pt x="6852" y="7573"/>
                    </a:lnTo>
                    <a:close/>
                    <a:moveTo>
                      <a:pt x="9626" y="18145"/>
                    </a:moveTo>
                    <a:cubicBezTo>
                      <a:pt x="9626" y="18207"/>
                      <a:pt x="9626" y="18270"/>
                      <a:pt x="9626" y="18332"/>
                    </a:cubicBezTo>
                    <a:cubicBezTo>
                      <a:pt x="9433" y="18406"/>
                      <a:pt x="9252" y="18433"/>
                      <a:pt x="9089" y="18433"/>
                    </a:cubicBezTo>
                    <a:cubicBezTo>
                      <a:pt x="8836" y="18433"/>
                      <a:pt x="8629" y="18369"/>
                      <a:pt x="8493" y="18314"/>
                    </a:cubicBezTo>
                    <a:cubicBezTo>
                      <a:pt x="8502" y="18261"/>
                      <a:pt x="8502" y="18207"/>
                      <a:pt x="8502" y="18145"/>
                    </a:cubicBezTo>
                    <a:close/>
                    <a:moveTo>
                      <a:pt x="7173" y="19117"/>
                    </a:moveTo>
                    <a:lnTo>
                      <a:pt x="7173" y="22097"/>
                    </a:lnTo>
                    <a:lnTo>
                      <a:pt x="6388" y="22097"/>
                    </a:lnTo>
                    <a:lnTo>
                      <a:pt x="6388" y="20527"/>
                    </a:lnTo>
                    <a:cubicBezTo>
                      <a:pt x="6388" y="20000"/>
                      <a:pt x="6638" y="19501"/>
                      <a:pt x="7057" y="19189"/>
                    </a:cubicBezTo>
                    <a:cubicBezTo>
                      <a:pt x="7093" y="19162"/>
                      <a:pt x="7128" y="19135"/>
                      <a:pt x="7173" y="19117"/>
                    </a:cubicBezTo>
                    <a:close/>
                    <a:moveTo>
                      <a:pt x="10955" y="19117"/>
                    </a:moveTo>
                    <a:cubicBezTo>
                      <a:pt x="10991" y="19135"/>
                      <a:pt x="11027" y="19162"/>
                      <a:pt x="11062" y="19189"/>
                    </a:cubicBezTo>
                    <a:cubicBezTo>
                      <a:pt x="11482" y="19501"/>
                      <a:pt x="11732" y="20000"/>
                      <a:pt x="11732" y="20527"/>
                    </a:cubicBezTo>
                    <a:lnTo>
                      <a:pt x="11732" y="22097"/>
                    </a:lnTo>
                    <a:lnTo>
                      <a:pt x="10955" y="22097"/>
                    </a:lnTo>
                    <a:lnTo>
                      <a:pt x="10955" y="19117"/>
                    </a:lnTo>
                    <a:close/>
                    <a:moveTo>
                      <a:pt x="5771" y="1"/>
                    </a:moveTo>
                    <a:cubicBezTo>
                      <a:pt x="5598" y="1"/>
                      <a:pt x="5434" y="87"/>
                      <a:pt x="5335" y="232"/>
                    </a:cubicBezTo>
                    <a:cubicBezTo>
                      <a:pt x="5228" y="410"/>
                      <a:pt x="5228" y="633"/>
                      <a:pt x="5353" y="802"/>
                    </a:cubicBezTo>
                    <a:lnTo>
                      <a:pt x="6290" y="2069"/>
                    </a:lnTo>
                    <a:cubicBezTo>
                      <a:pt x="5576" y="2025"/>
                      <a:pt x="4390" y="1811"/>
                      <a:pt x="3631" y="936"/>
                    </a:cubicBezTo>
                    <a:cubicBezTo>
                      <a:pt x="3542" y="829"/>
                      <a:pt x="3417" y="776"/>
                      <a:pt x="3283" y="767"/>
                    </a:cubicBezTo>
                    <a:cubicBezTo>
                      <a:pt x="3271" y="766"/>
                      <a:pt x="3259" y="766"/>
                      <a:pt x="3248" y="766"/>
                    </a:cubicBezTo>
                    <a:cubicBezTo>
                      <a:pt x="3120" y="766"/>
                      <a:pt x="3007" y="810"/>
                      <a:pt x="2909" y="892"/>
                    </a:cubicBezTo>
                    <a:cubicBezTo>
                      <a:pt x="2570" y="1204"/>
                      <a:pt x="1793" y="2078"/>
                      <a:pt x="1695" y="3630"/>
                    </a:cubicBezTo>
                    <a:cubicBezTo>
                      <a:pt x="1258" y="3871"/>
                      <a:pt x="214" y="4647"/>
                      <a:pt x="18" y="6574"/>
                    </a:cubicBezTo>
                    <a:cubicBezTo>
                      <a:pt x="0" y="6753"/>
                      <a:pt x="81" y="6931"/>
                      <a:pt x="223" y="7038"/>
                    </a:cubicBezTo>
                    <a:cubicBezTo>
                      <a:pt x="314" y="7102"/>
                      <a:pt x="418" y="7135"/>
                      <a:pt x="521" y="7135"/>
                    </a:cubicBezTo>
                    <a:cubicBezTo>
                      <a:pt x="590" y="7135"/>
                      <a:pt x="659" y="7120"/>
                      <a:pt x="723" y="7092"/>
                    </a:cubicBezTo>
                    <a:cubicBezTo>
                      <a:pt x="946" y="6994"/>
                      <a:pt x="1347" y="6833"/>
                      <a:pt x="1793" y="6762"/>
                    </a:cubicBezTo>
                    <a:lnTo>
                      <a:pt x="1793" y="6762"/>
                    </a:lnTo>
                    <a:cubicBezTo>
                      <a:pt x="1579" y="7172"/>
                      <a:pt x="1330" y="7779"/>
                      <a:pt x="1249" y="8439"/>
                    </a:cubicBezTo>
                    <a:cubicBezTo>
                      <a:pt x="1169" y="9179"/>
                      <a:pt x="1321" y="9848"/>
                      <a:pt x="1704" y="10393"/>
                    </a:cubicBezTo>
                    <a:cubicBezTo>
                      <a:pt x="1151" y="10660"/>
                      <a:pt x="768" y="11213"/>
                      <a:pt x="768" y="11864"/>
                    </a:cubicBezTo>
                    <a:cubicBezTo>
                      <a:pt x="768" y="12676"/>
                      <a:pt x="1365" y="13354"/>
                      <a:pt x="2150" y="13470"/>
                    </a:cubicBezTo>
                    <a:cubicBezTo>
                      <a:pt x="2373" y="16084"/>
                      <a:pt x="4568" y="18145"/>
                      <a:pt x="7244" y="18145"/>
                    </a:cubicBezTo>
                    <a:lnTo>
                      <a:pt x="7842" y="18145"/>
                    </a:lnTo>
                    <a:cubicBezTo>
                      <a:pt x="7842" y="18172"/>
                      <a:pt x="7842" y="18198"/>
                      <a:pt x="7842" y="18225"/>
                    </a:cubicBezTo>
                    <a:cubicBezTo>
                      <a:pt x="7815" y="18225"/>
                      <a:pt x="7780" y="18234"/>
                      <a:pt x="7753" y="18234"/>
                    </a:cubicBezTo>
                    <a:lnTo>
                      <a:pt x="7717" y="18243"/>
                    </a:lnTo>
                    <a:cubicBezTo>
                      <a:pt x="7342" y="18288"/>
                      <a:pt x="6986" y="18439"/>
                      <a:pt x="6682" y="18653"/>
                    </a:cubicBezTo>
                    <a:cubicBezTo>
                      <a:pt x="6085" y="19090"/>
                      <a:pt x="5719" y="19795"/>
                      <a:pt x="5719" y="20536"/>
                    </a:cubicBezTo>
                    <a:lnTo>
                      <a:pt x="5719" y="22427"/>
                    </a:lnTo>
                    <a:cubicBezTo>
                      <a:pt x="5719" y="22614"/>
                      <a:pt x="5870" y="22766"/>
                      <a:pt x="6058" y="22766"/>
                    </a:cubicBezTo>
                    <a:lnTo>
                      <a:pt x="7985" y="22766"/>
                    </a:lnTo>
                    <a:cubicBezTo>
                      <a:pt x="8029" y="22766"/>
                      <a:pt x="8065" y="22748"/>
                      <a:pt x="8092" y="22721"/>
                    </a:cubicBezTo>
                    <a:cubicBezTo>
                      <a:pt x="8359" y="22436"/>
                      <a:pt x="8163" y="22097"/>
                      <a:pt x="7887" y="22097"/>
                    </a:cubicBezTo>
                    <a:lnTo>
                      <a:pt x="7833" y="22097"/>
                    </a:lnTo>
                    <a:lnTo>
                      <a:pt x="7833" y="18885"/>
                    </a:lnTo>
                    <a:cubicBezTo>
                      <a:pt x="7922" y="18876"/>
                      <a:pt x="7994" y="18867"/>
                      <a:pt x="8065" y="18850"/>
                    </a:cubicBezTo>
                    <a:cubicBezTo>
                      <a:pt x="8243" y="18939"/>
                      <a:pt x="8609" y="19099"/>
                      <a:pt x="9091" y="19099"/>
                    </a:cubicBezTo>
                    <a:cubicBezTo>
                      <a:pt x="9385" y="19099"/>
                      <a:pt x="9724" y="19037"/>
                      <a:pt x="10081" y="18850"/>
                    </a:cubicBezTo>
                    <a:cubicBezTo>
                      <a:pt x="10144" y="18867"/>
                      <a:pt x="10215" y="18876"/>
                      <a:pt x="10286" y="18885"/>
                    </a:cubicBezTo>
                    <a:lnTo>
                      <a:pt x="10286" y="22097"/>
                    </a:lnTo>
                    <a:lnTo>
                      <a:pt x="10144" y="22097"/>
                    </a:lnTo>
                    <a:cubicBezTo>
                      <a:pt x="10099" y="22097"/>
                      <a:pt x="10054" y="22115"/>
                      <a:pt x="10028" y="22141"/>
                    </a:cubicBezTo>
                    <a:cubicBezTo>
                      <a:pt x="9760" y="22427"/>
                      <a:pt x="9965" y="22766"/>
                      <a:pt x="10242" y="22766"/>
                    </a:cubicBezTo>
                    <a:lnTo>
                      <a:pt x="12071" y="22766"/>
                    </a:lnTo>
                    <a:cubicBezTo>
                      <a:pt x="12249" y="22766"/>
                      <a:pt x="12401" y="22614"/>
                      <a:pt x="12401" y="22427"/>
                    </a:cubicBezTo>
                    <a:lnTo>
                      <a:pt x="12401" y="20536"/>
                    </a:lnTo>
                    <a:cubicBezTo>
                      <a:pt x="12401" y="19795"/>
                      <a:pt x="12044" y="19090"/>
                      <a:pt x="11437" y="18653"/>
                    </a:cubicBezTo>
                    <a:cubicBezTo>
                      <a:pt x="11134" y="18430"/>
                      <a:pt x="10777" y="18288"/>
                      <a:pt x="10411" y="18243"/>
                    </a:cubicBezTo>
                    <a:lnTo>
                      <a:pt x="10376" y="18234"/>
                    </a:lnTo>
                    <a:cubicBezTo>
                      <a:pt x="10340" y="18234"/>
                      <a:pt x="10313" y="18225"/>
                      <a:pt x="10286" y="18225"/>
                    </a:cubicBezTo>
                    <a:cubicBezTo>
                      <a:pt x="10277" y="18198"/>
                      <a:pt x="10277" y="18172"/>
                      <a:pt x="10277" y="18145"/>
                    </a:cubicBezTo>
                    <a:lnTo>
                      <a:pt x="10973" y="18145"/>
                    </a:lnTo>
                    <a:cubicBezTo>
                      <a:pt x="13614" y="18145"/>
                      <a:pt x="15782" y="16084"/>
                      <a:pt x="16005" y="13470"/>
                    </a:cubicBezTo>
                    <a:cubicBezTo>
                      <a:pt x="16362" y="13417"/>
                      <a:pt x="16701" y="13238"/>
                      <a:pt x="16950" y="12962"/>
                    </a:cubicBezTo>
                    <a:cubicBezTo>
                      <a:pt x="17227" y="12658"/>
                      <a:pt x="17379" y="12266"/>
                      <a:pt x="17379" y="11856"/>
                    </a:cubicBezTo>
                    <a:cubicBezTo>
                      <a:pt x="17379" y="11044"/>
                      <a:pt x="16790" y="10366"/>
                      <a:pt x="16023" y="10241"/>
                    </a:cubicBezTo>
                    <a:lnTo>
                      <a:pt x="16023" y="7413"/>
                    </a:lnTo>
                    <a:cubicBezTo>
                      <a:pt x="16638" y="7600"/>
                      <a:pt x="17887" y="8011"/>
                      <a:pt x="18690" y="8671"/>
                    </a:cubicBezTo>
                    <a:cubicBezTo>
                      <a:pt x="18782" y="8749"/>
                      <a:pt x="18891" y="8787"/>
                      <a:pt x="19000" y="8787"/>
                    </a:cubicBezTo>
                    <a:cubicBezTo>
                      <a:pt x="19103" y="8787"/>
                      <a:pt x="19206" y="8753"/>
                      <a:pt x="19297" y="8689"/>
                    </a:cubicBezTo>
                    <a:cubicBezTo>
                      <a:pt x="19484" y="8555"/>
                      <a:pt x="19546" y="8314"/>
                      <a:pt x="19466" y="8100"/>
                    </a:cubicBezTo>
                    <a:cubicBezTo>
                      <a:pt x="19314" y="7698"/>
                      <a:pt x="19056" y="7074"/>
                      <a:pt x="18690" y="6441"/>
                    </a:cubicBezTo>
                    <a:cubicBezTo>
                      <a:pt x="18632" y="6336"/>
                      <a:pt x="18523" y="6277"/>
                      <a:pt x="18409" y="6277"/>
                    </a:cubicBezTo>
                    <a:cubicBezTo>
                      <a:pt x="18330" y="6277"/>
                      <a:pt x="18248" y="6306"/>
                      <a:pt x="18181" y="6369"/>
                    </a:cubicBezTo>
                    <a:cubicBezTo>
                      <a:pt x="18065" y="6476"/>
                      <a:pt x="18048" y="6646"/>
                      <a:pt x="18128" y="6788"/>
                    </a:cubicBezTo>
                    <a:cubicBezTo>
                      <a:pt x="18333" y="7145"/>
                      <a:pt x="18503" y="7502"/>
                      <a:pt x="18636" y="7814"/>
                    </a:cubicBezTo>
                    <a:cubicBezTo>
                      <a:pt x="17700" y="7199"/>
                      <a:pt x="16585" y="6842"/>
                      <a:pt x="16094" y="6708"/>
                    </a:cubicBezTo>
                    <a:cubicBezTo>
                      <a:pt x="16047" y="6694"/>
                      <a:pt x="15998" y="6687"/>
                      <a:pt x="15950" y="6687"/>
                    </a:cubicBezTo>
                    <a:cubicBezTo>
                      <a:pt x="15845" y="6687"/>
                      <a:pt x="15743" y="6721"/>
                      <a:pt x="15657" y="6788"/>
                    </a:cubicBezTo>
                    <a:cubicBezTo>
                      <a:pt x="15532" y="6887"/>
                      <a:pt x="15461" y="7029"/>
                      <a:pt x="15461" y="7190"/>
                    </a:cubicBezTo>
                    <a:lnTo>
                      <a:pt x="15461" y="8466"/>
                    </a:lnTo>
                    <a:lnTo>
                      <a:pt x="12392" y="7502"/>
                    </a:lnTo>
                    <a:cubicBezTo>
                      <a:pt x="12341" y="7486"/>
                      <a:pt x="12289" y="7479"/>
                      <a:pt x="12239" y="7479"/>
                    </a:cubicBezTo>
                    <a:cubicBezTo>
                      <a:pt x="12060" y="7479"/>
                      <a:pt x="11893" y="7574"/>
                      <a:pt x="11803" y="7734"/>
                    </a:cubicBezTo>
                    <a:cubicBezTo>
                      <a:pt x="11687" y="7939"/>
                      <a:pt x="11723" y="8198"/>
                      <a:pt x="11901" y="8359"/>
                    </a:cubicBezTo>
                    <a:lnTo>
                      <a:pt x="12124" y="8564"/>
                    </a:lnTo>
                    <a:cubicBezTo>
                      <a:pt x="10019" y="8350"/>
                      <a:pt x="7592" y="7217"/>
                      <a:pt x="6861" y="6851"/>
                    </a:cubicBezTo>
                    <a:cubicBezTo>
                      <a:pt x="6789" y="6813"/>
                      <a:pt x="6710" y="6794"/>
                      <a:pt x="6633" y="6794"/>
                    </a:cubicBezTo>
                    <a:cubicBezTo>
                      <a:pt x="6527" y="6794"/>
                      <a:pt x="6422" y="6829"/>
                      <a:pt x="6334" y="6895"/>
                    </a:cubicBezTo>
                    <a:cubicBezTo>
                      <a:pt x="6183" y="7020"/>
                      <a:pt x="6102" y="7208"/>
                      <a:pt x="6147" y="7395"/>
                    </a:cubicBezTo>
                    <a:lnTo>
                      <a:pt x="6245" y="7904"/>
                    </a:lnTo>
                    <a:cubicBezTo>
                      <a:pt x="5487" y="7752"/>
                      <a:pt x="5050" y="7556"/>
                      <a:pt x="4844" y="7440"/>
                    </a:cubicBezTo>
                    <a:cubicBezTo>
                      <a:pt x="4773" y="7402"/>
                      <a:pt x="4690" y="7381"/>
                      <a:pt x="4606" y="7381"/>
                    </a:cubicBezTo>
                    <a:cubicBezTo>
                      <a:pt x="4531" y="7381"/>
                      <a:pt x="4456" y="7397"/>
                      <a:pt x="4390" y="7431"/>
                    </a:cubicBezTo>
                    <a:cubicBezTo>
                      <a:pt x="4247" y="7493"/>
                      <a:pt x="4140" y="7636"/>
                      <a:pt x="4104" y="7797"/>
                    </a:cubicBezTo>
                    <a:cubicBezTo>
                      <a:pt x="3917" y="8787"/>
                      <a:pt x="3007" y="9929"/>
                      <a:pt x="2596" y="10401"/>
                    </a:cubicBezTo>
                    <a:cubicBezTo>
                      <a:pt x="2097" y="9938"/>
                      <a:pt x="1347" y="8831"/>
                      <a:pt x="2525" y="6815"/>
                    </a:cubicBezTo>
                    <a:cubicBezTo>
                      <a:pt x="2623" y="6655"/>
                      <a:pt x="2614" y="6449"/>
                      <a:pt x="2516" y="6298"/>
                    </a:cubicBezTo>
                    <a:cubicBezTo>
                      <a:pt x="2422" y="6145"/>
                      <a:pt x="2256" y="6056"/>
                      <a:pt x="2078" y="6056"/>
                    </a:cubicBezTo>
                    <a:cubicBezTo>
                      <a:pt x="2069" y="6056"/>
                      <a:pt x="2061" y="6057"/>
                      <a:pt x="2052" y="6057"/>
                    </a:cubicBezTo>
                    <a:cubicBezTo>
                      <a:pt x="1553" y="6093"/>
                      <a:pt x="1080" y="6235"/>
                      <a:pt x="723" y="6369"/>
                    </a:cubicBezTo>
                    <a:cubicBezTo>
                      <a:pt x="955" y="4853"/>
                      <a:pt x="1811" y="4317"/>
                      <a:pt x="2079" y="4184"/>
                    </a:cubicBezTo>
                    <a:cubicBezTo>
                      <a:pt x="2248" y="4103"/>
                      <a:pt x="2356" y="3943"/>
                      <a:pt x="2364" y="3755"/>
                    </a:cubicBezTo>
                    <a:cubicBezTo>
                      <a:pt x="2409" y="2551"/>
                      <a:pt x="2926" y="1828"/>
                      <a:pt x="3248" y="1498"/>
                    </a:cubicBezTo>
                    <a:cubicBezTo>
                      <a:pt x="3703" y="1971"/>
                      <a:pt x="4300" y="2319"/>
                      <a:pt x="5023" y="2524"/>
                    </a:cubicBezTo>
                    <a:cubicBezTo>
                      <a:pt x="5647" y="2703"/>
                      <a:pt x="6236" y="2738"/>
                      <a:pt x="6620" y="2738"/>
                    </a:cubicBezTo>
                    <a:cubicBezTo>
                      <a:pt x="6807" y="2738"/>
                      <a:pt x="6977" y="2631"/>
                      <a:pt x="7066" y="2462"/>
                    </a:cubicBezTo>
                    <a:cubicBezTo>
                      <a:pt x="7155" y="2292"/>
                      <a:pt x="7137" y="2096"/>
                      <a:pt x="7021" y="1935"/>
                    </a:cubicBezTo>
                    <a:lnTo>
                      <a:pt x="6156" y="758"/>
                    </a:lnTo>
                    <a:lnTo>
                      <a:pt x="6156" y="758"/>
                    </a:lnTo>
                    <a:cubicBezTo>
                      <a:pt x="7958" y="1195"/>
                      <a:pt x="9234" y="1962"/>
                      <a:pt x="9599" y="2203"/>
                    </a:cubicBezTo>
                    <a:cubicBezTo>
                      <a:pt x="9684" y="2259"/>
                      <a:pt x="9779" y="2287"/>
                      <a:pt x="9874" y="2287"/>
                    </a:cubicBezTo>
                    <a:cubicBezTo>
                      <a:pt x="9989" y="2287"/>
                      <a:pt x="10104" y="2246"/>
                      <a:pt x="10197" y="2167"/>
                    </a:cubicBezTo>
                    <a:lnTo>
                      <a:pt x="11437" y="1124"/>
                    </a:lnTo>
                    <a:lnTo>
                      <a:pt x="11883" y="2132"/>
                    </a:lnTo>
                    <a:cubicBezTo>
                      <a:pt x="11955" y="2274"/>
                      <a:pt x="12088" y="2381"/>
                      <a:pt x="12240" y="2417"/>
                    </a:cubicBezTo>
                    <a:cubicBezTo>
                      <a:pt x="12277" y="2425"/>
                      <a:pt x="12313" y="2429"/>
                      <a:pt x="12349" y="2429"/>
                    </a:cubicBezTo>
                    <a:cubicBezTo>
                      <a:pt x="12472" y="2429"/>
                      <a:pt x="12590" y="2384"/>
                      <a:pt x="12686" y="2301"/>
                    </a:cubicBezTo>
                    <a:cubicBezTo>
                      <a:pt x="13079" y="1953"/>
                      <a:pt x="13578" y="1641"/>
                      <a:pt x="14024" y="1409"/>
                    </a:cubicBezTo>
                    <a:lnTo>
                      <a:pt x="14024" y="1409"/>
                    </a:lnTo>
                    <a:cubicBezTo>
                      <a:pt x="13828" y="1766"/>
                      <a:pt x="13667" y="2123"/>
                      <a:pt x="13560" y="2399"/>
                    </a:cubicBezTo>
                    <a:cubicBezTo>
                      <a:pt x="13480" y="2578"/>
                      <a:pt x="13525" y="2783"/>
                      <a:pt x="13658" y="2926"/>
                    </a:cubicBezTo>
                    <a:cubicBezTo>
                      <a:pt x="13753" y="3033"/>
                      <a:pt x="13884" y="3087"/>
                      <a:pt x="14019" y="3087"/>
                    </a:cubicBezTo>
                    <a:cubicBezTo>
                      <a:pt x="14074" y="3087"/>
                      <a:pt x="14130" y="3078"/>
                      <a:pt x="14185" y="3059"/>
                    </a:cubicBezTo>
                    <a:cubicBezTo>
                      <a:pt x="14504" y="2957"/>
                      <a:pt x="15044" y="2833"/>
                      <a:pt x="15818" y="2833"/>
                    </a:cubicBezTo>
                    <a:cubicBezTo>
                      <a:pt x="16256" y="2833"/>
                      <a:pt x="16770" y="2873"/>
                      <a:pt x="17361" y="2979"/>
                    </a:cubicBezTo>
                    <a:cubicBezTo>
                      <a:pt x="16638" y="3354"/>
                      <a:pt x="16263" y="3711"/>
                      <a:pt x="16067" y="3952"/>
                    </a:cubicBezTo>
                    <a:cubicBezTo>
                      <a:pt x="15978" y="4068"/>
                      <a:pt x="15942" y="4219"/>
                      <a:pt x="15969" y="4362"/>
                    </a:cubicBezTo>
                    <a:cubicBezTo>
                      <a:pt x="16005" y="4505"/>
                      <a:pt x="16094" y="4630"/>
                      <a:pt x="16219" y="4701"/>
                    </a:cubicBezTo>
                    <a:cubicBezTo>
                      <a:pt x="16406" y="4808"/>
                      <a:pt x="16594" y="4933"/>
                      <a:pt x="16772" y="5085"/>
                    </a:cubicBezTo>
                    <a:cubicBezTo>
                      <a:pt x="16833" y="5134"/>
                      <a:pt x="16906" y="5158"/>
                      <a:pt x="16978" y="5158"/>
                    </a:cubicBezTo>
                    <a:cubicBezTo>
                      <a:pt x="17074" y="5158"/>
                      <a:pt x="17170" y="5116"/>
                      <a:pt x="17236" y="5040"/>
                    </a:cubicBezTo>
                    <a:cubicBezTo>
                      <a:pt x="17361" y="4897"/>
                      <a:pt x="17334" y="4683"/>
                      <a:pt x="17191" y="4567"/>
                    </a:cubicBezTo>
                    <a:cubicBezTo>
                      <a:pt x="17040" y="4442"/>
                      <a:pt x="16879" y="4326"/>
                      <a:pt x="16718" y="4228"/>
                    </a:cubicBezTo>
                    <a:cubicBezTo>
                      <a:pt x="16933" y="4014"/>
                      <a:pt x="17325" y="3711"/>
                      <a:pt x="18074" y="3381"/>
                    </a:cubicBezTo>
                    <a:cubicBezTo>
                      <a:pt x="18271" y="3291"/>
                      <a:pt x="18387" y="3086"/>
                      <a:pt x="18369" y="2863"/>
                    </a:cubicBezTo>
                    <a:cubicBezTo>
                      <a:pt x="18342" y="2649"/>
                      <a:pt x="18190" y="2471"/>
                      <a:pt x="17976" y="2426"/>
                    </a:cubicBezTo>
                    <a:cubicBezTo>
                      <a:pt x="17462" y="2307"/>
                      <a:pt x="16667" y="2171"/>
                      <a:pt x="15811" y="2171"/>
                    </a:cubicBezTo>
                    <a:cubicBezTo>
                      <a:pt x="15317" y="2171"/>
                      <a:pt x="14803" y="2216"/>
                      <a:pt x="14310" y="2337"/>
                    </a:cubicBezTo>
                    <a:cubicBezTo>
                      <a:pt x="14452" y="2016"/>
                      <a:pt x="14649" y="1632"/>
                      <a:pt x="14881" y="1293"/>
                    </a:cubicBezTo>
                    <a:cubicBezTo>
                      <a:pt x="15014" y="1097"/>
                      <a:pt x="14997" y="838"/>
                      <a:pt x="14827" y="669"/>
                    </a:cubicBezTo>
                    <a:cubicBezTo>
                      <a:pt x="14731" y="561"/>
                      <a:pt x="14599" y="508"/>
                      <a:pt x="14466" y="508"/>
                    </a:cubicBezTo>
                    <a:cubicBezTo>
                      <a:pt x="14388" y="508"/>
                      <a:pt x="14310" y="526"/>
                      <a:pt x="14238" y="562"/>
                    </a:cubicBezTo>
                    <a:cubicBezTo>
                      <a:pt x="13703" y="802"/>
                      <a:pt x="12989" y="1186"/>
                      <a:pt x="12410" y="1659"/>
                    </a:cubicBezTo>
                    <a:lnTo>
                      <a:pt x="11963" y="669"/>
                    </a:lnTo>
                    <a:cubicBezTo>
                      <a:pt x="11901" y="535"/>
                      <a:pt x="11794" y="428"/>
                      <a:pt x="11651" y="383"/>
                    </a:cubicBezTo>
                    <a:cubicBezTo>
                      <a:pt x="11599" y="367"/>
                      <a:pt x="11545" y="359"/>
                      <a:pt x="11493" y="359"/>
                    </a:cubicBezTo>
                    <a:cubicBezTo>
                      <a:pt x="11376" y="359"/>
                      <a:pt x="11262" y="398"/>
                      <a:pt x="11170" y="472"/>
                    </a:cubicBezTo>
                    <a:lnTo>
                      <a:pt x="9858" y="1579"/>
                    </a:lnTo>
                    <a:cubicBezTo>
                      <a:pt x="9332" y="1249"/>
                      <a:pt x="7869" y="419"/>
                      <a:pt x="5861" y="8"/>
                    </a:cubicBezTo>
                    <a:cubicBezTo>
                      <a:pt x="5831" y="3"/>
                      <a:pt x="5801" y="1"/>
                      <a:pt x="577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11" name="Google Shape;411;p17"/>
          <p:cNvGrpSpPr/>
          <p:nvPr/>
        </p:nvGrpSpPr>
        <p:grpSpPr>
          <a:xfrm>
            <a:off x="2830935" y="4433067"/>
            <a:ext cx="579000" cy="607445"/>
            <a:chOff x="2797765" y="4455980"/>
            <a:chExt cx="579000" cy="607445"/>
          </a:xfrm>
        </p:grpSpPr>
        <p:grpSp>
          <p:nvGrpSpPr>
            <p:cNvPr id="412" name="Google Shape;412;p17"/>
            <p:cNvGrpSpPr/>
            <p:nvPr/>
          </p:nvGrpSpPr>
          <p:grpSpPr>
            <a:xfrm>
              <a:off x="2797765" y="4455980"/>
              <a:ext cx="579000" cy="607445"/>
              <a:chOff x="4248999" y="2046655"/>
              <a:chExt cx="579000" cy="607445"/>
            </a:xfrm>
          </p:grpSpPr>
          <p:grpSp>
            <p:nvGrpSpPr>
              <p:cNvPr id="413" name="Google Shape;413;p17"/>
              <p:cNvGrpSpPr/>
              <p:nvPr/>
            </p:nvGrpSpPr>
            <p:grpSpPr>
              <a:xfrm>
                <a:off x="4298767" y="2046655"/>
                <a:ext cx="479464" cy="479464"/>
                <a:chOff x="1199450" y="1164175"/>
                <a:chExt cx="572700" cy="572700"/>
              </a:xfrm>
            </p:grpSpPr>
            <p:sp>
              <p:nvSpPr>
                <p:cNvPr id="414" name="Google Shape;414;p17"/>
                <p:cNvSpPr/>
                <p:nvPr/>
              </p:nvSpPr>
              <p:spPr>
                <a:xfrm>
                  <a:off x="1199450" y="1164175"/>
                  <a:ext cx="572700" cy="57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415" name="Google Shape;415;p17"/>
                <p:cNvGrpSpPr/>
                <p:nvPr/>
              </p:nvGrpSpPr>
              <p:grpSpPr>
                <a:xfrm>
                  <a:off x="1320387" y="1484219"/>
                  <a:ext cx="330438" cy="243403"/>
                  <a:chOff x="1359925" y="1512075"/>
                  <a:chExt cx="383650" cy="282600"/>
                </a:xfrm>
              </p:grpSpPr>
              <p:sp>
                <p:nvSpPr>
                  <p:cNvPr id="416" name="Google Shape;416;p17"/>
                  <p:cNvSpPr/>
                  <p:nvPr/>
                </p:nvSpPr>
                <p:spPr>
                  <a:xfrm>
                    <a:off x="1438000" y="1571625"/>
                    <a:ext cx="35475" cy="35475"/>
                  </a:xfrm>
                  <a:custGeom>
                    <a:rect b="b" l="l" r="r" t="t"/>
                    <a:pathLst>
                      <a:path extrusionOk="0" h="1419" w="1419">
                        <a:moveTo>
                          <a:pt x="705" y="1"/>
                        </a:moveTo>
                        <a:cubicBezTo>
                          <a:pt x="321" y="1"/>
                          <a:pt x="0" y="322"/>
                          <a:pt x="0" y="714"/>
                        </a:cubicBezTo>
                        <a:cubicBezTo>
                          <a:pt x="0" y="1107"/>
                          <a:pt x="321" y="1419"/>
                          <a:pt x="705" y="1419"/>
                        </a:cubicBezTo>
                        <a:cubicBezTo>
                          <a:pt x="1098" y="1419"/>
                          <a:pt x="1419" y="1107"/>
                          <a:pt x="1419" y="714"/>
                        </a:cubicBezTo>
                        <a:cubicBezTo>
                          <a:pt x="1419" y="322"/>
                          <a:pt x="1098" y="1"/>
                          <a:pt x="7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17" name="Google Shape;417;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49" y="45"/>
                          <a:pt x="4051" y="36"/>
                          <a:pt x="3988" y="0"/>
                        </a:cubicBezTo>
                        <a:lnTo>
                          <a:pt x="3908" y="18"/>
                        </a:lnTo>
                        <a:lnTo>
                          <a:pt x="3703" y="125"/>
                        </a:lnTo>
                        <a:cubicBezTo>
                          <a:pt x="3484" y="250"/>
                          <a:pt x="3241" y="313"/>
                          <a:pt x="2999" y="313"/>
                        </a:cubicBezTo>
                        <a:cubicBezTo>
                          <a:pt x="2757" y="313"/>
                          <a:pt x="2516" y="250"/>
                          <a:pt x="2302" y="125"/>
                        </a:cubicBezTo>
                        <a:lnTo>
                          <a:pt x="2106" y="18"/>
                        </a:lnTo>
                        <a:lnTo>
                          <a:pt x="2026" y="0"/>
                        </a:lnTo>
                        <a:close/>
                      </a:path>
                    </a:pathLst>
                  </a:custGeom>
                  <a:solidFill>
                    <a:srgbClr val="EA47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18" name="Google Shape;418;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67" y="45"/>
                          <a:pt x="4069" y="36"/>
                          <a:pt x="4006" y="9"/>
                        </a:cubicBezTo>
                        <a:cubicBezTo>
                          <a:pt x="3997" y="0"/>
                          <a:pt x="3997" y="0"/>
                          <a:pt x="3988" y="0"/>
                        </a:cubicBezTo>
                        <a:lnTo>
                          <a:pt x="3908" y="18"/>
                        </a:lnTo>
                        <a:lnTo>
                          <a:pt x="3703" y="125"/>
                        </a:lnTo>
                        <a:cubicBezTo>
                          <a:pt x="3484" y="250"/>
                          <a:pt x="3241" y="313"/>
                          <a:pt x="2998" y="313"/>
                        </a:cubicBezTo>
                        <a:cubicBezTo>
                          <a:pt x="2755" y="313"/>
                          <a:pt x="2512" y="250"/>
                          <a:pt x="2293" y="125"/>
                        </a:cubicBezTo>
                        <a:lnTo>
                          <a:pt x="2106"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19" name="Google Shape;419;p17"/>
                  <p:cNvSpPr/>
                  <p:nvPr/>
                </p:nvSpPr>
                <p:spPr>
                  <a:xfrm>
                    <a:off x="1703400" y="1551775"/>
                    <a:ext cx="40175" cy="39950"/>
                  </a:xfrm>
                  <a:custGeom>
                    <a:rect b="b" l="l" r="r" t="t"/>
                    <a:pathLst>
                      <a:path extrusionOk="0" h="1598" w="1607">
                        <a:moveTo>
                          <a:pt x="803" y="1"/>
                        </a:moveTo>
                        <a:cubicBezTo>
                          <a:pt x="366" y="1"/>
                          <a:pt x="0" y="357"/>
                          <a:pt x="0" y="795"/>
                        </a:cubicBezTo>
                        <a:cubicBezTo>
                          <a:pt x="0" y="1241"/>
                          <a:pt x="366" y="1597"/>
                          <a:pt x="803" y="1597"/>
                        </a:cubicBezTo>
                        <a:cubicBezTo>
                          <a:pt x="1249" y="1597"/>
                          <a:pt x="1606" y="1241"/>
                          <a:pt x="1606" y="795"/>
                        </a:cubicBezTo>
                        <a:cubicBezTo>
                          <a:pt x="1606" y="357"/>
                          <a:pt x="1249" y="1"/>
                          <a:pt x="8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20" name="Google Shape;420;p17"/>
                  <p:cNvSpPr/>
                  <p:nvPr/>
                </p:nvSpPr>
                <p:spPr>
                  <a:xfrm>
                    <a:off x="1359925" y="1551775"/>
                    <a:ext cx="40175" cy="39950"/>
                  </a:xfrm>
                  <a:custGeom>
                    <a:rect b="b" l="l" r="r" t="t"/>
                    <a:pathLst>
                      <a:path extrusionOk="0" h="1598" w="1607">
                        <a:moveTo>
                          <a:pt x="804" y="1"/>
                        </a:moveTo>
                        <a:cubicBezTo>
                          <a:pt x="358" y="1"/>
                          <a:pt x="1" y="357"/>
                          <a:pt x="1" y="795"/>
                        </a:cubicBezTo>
                        <a:cubicBezTo>
                          <a:pt x="1" y="1241"/>
                          <a:pt x="358" y="1597"/>
                          <a:pt x="804" y="1597"/>
                        </a:cubicBezTo>
                        <a:cubicBezTo>
                          <a:pt x="1241" y="1597"/>
                          <a:pt x="1607" y="1241"/>
                          <a:pt x="1607" y="795"/>
                        </a:cubicBezTo>
                        <a:cubicBezTo>
                          <a:pt x="1607" y="357"/>
                          <a:pt x="1241"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21" name="Google Shape;421;p17"/>
                  <p:cNvSpPr/>
                  <p:nvPr/>
                </p:nvSpPr>
                <p:spPr>
                  <a:xfrm>
                    <a:off x="1519400" y="1603675"/>
                    <a:ext cx="64025" cy="41575"/>
                  </a:xfrm>
                  <a:custGeom>
                    <a:rect b="b" l="l" r="r" t="t"/>
                    <a:pathLst>
                      <a:path extrusionOk="0" h="1663" w="2561">
                        <a:moveTo>
                          <a:pt x="331" y="0"/>
                        </a:moveTo>
                        <a:cubicBezTo>
                          <a:pt x="316" y="0"/>
                          <a:pt x="301" y="1"/>
                          <a:pt x="286" y="3"/>
                        </a:cubicBezTo>
                        <a:cubicBezTo>
                          <a:pt x="116" y="21"/>
                          <a:pt x="0" y="173"/>
                          <a:pt x="0" y="342"/>
                        </a:cubicBezTo>
                        <a:lnTo>
                          <a:pt x="0" y="378"/>
                        </a:lnTo>
                        <a:cubicBezTo>
                          <a:pt x="0" y="1083"/>
                          <a:pt x="571" y="1662"/>
                          <a:pt x="1276" y="1662"/>
                        </a:cubicBezTo>
                        <a:cubicBezTo>
                          <a:pt x="1981" y="1662"/>
                          <a:pt x="2561" y="1083"/>
                          <a:pt x="2561" y="378"/>
                        </a:cubicBezTo>
                        <a:lnTo>
                          <a:pt x="2561" y="333"/>
                        </a:lnTo>
                        <a:cubicBezTo>
                          <a:pt x="2561" y="151"/>
                          <a:pt x="2408" y="0"/>
                          <a:pt x="2222" y="0"/>
                        </a:cubicBezTo>
                        <a:cubicBezTo>
                          <a:pt x="2207" y="0"/>
                          <a:pt x="2192" y="1"/>
                          <a:pt x="2177" y="3"/>
                        </a:cubicBezTo>
                        <a:cubicBezTo>
                          <a:pt x="2008" y="21"/>
                          <a:pt x="1892" y="173"/>
                          <a:pt x="1892" y="342"/>
                        </a:cubicBezTo>
                        <a:lnTo>
                          <a:pt x="1892" y="378"/>
                        </a:lnTo>
                        <a:cubicBezTo>
                          <a:pt x="1892" y="714"/>
                          <a:pt x="1614" y="987"/>
                          <a:pt x="1283" y="987"/>
                        </a:cubicBezTo>
                        <a:cubicBezTo>
                          <a:pt x="1263" y="987"/>
                          <a:pt x="1243" y="986"/>
                          <a:pt x="1223" y="984"/>
                        </a:cubicBezTo>
                        <a:cubicBezTo>
                          <a:pt x="901" y="958"/>
                          <a:pt x="661" y="681"/>
                          <a:pt x="661" y="360"/>
                        </a:cubicBezTo>
                        <a:lnTo>
                          <a:pt x="661" y="333"/>
                        </a:lnTo>
                        <a:cubicBezTo>
                          <a:pt x="661" y="151"/>
                          <a:pt x="515"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22" name="Google Shape;422;p17"/>
                  <p:cNvSpPr/>
                  <p:nvPr/>
                </p:nvSpPr>
                <p:spPr>
                  <a:xfrm>
                    <a:off x="1483925" y="1512075"/>
                    <a:ext cx="52225" cy="16750"/>
                  </a:xfrm>
                  <a:custGeom>
                    <a:rect b="b" l="l" r="r" t="t"/>
                    <a:pathLst>
                      <a:path extrusionOk="0" h="670" w="2089">
                        <a:moveTo>
                          <a:pt x="376" y="1"/>
                        </a:moveTo>
                        <a:cubicBezTo>
                          <a:pt x="162" y="1"/>
                          <a:pt x="1" y="197"/>
                          <a:pt x="46" y="411"/>
                        </a:cubicBezTo>
                        <a:cubicBezTo>
                          <a:pt x="81" y="563"/>
                          <a:pt x="224" y="670"/>
                          <a:pt x="385" y="670"/>
                        </a:cubicBezTo>
                        <a:lnTo>
                          <a:pt x="1714" y="670"/>
                        </a:lnTo>
                        <a:cubicBezTo>
                          <a:pt x="1919" y="670"/>
                          <a:pt x="2088" y="482"/>
                          <a:pt x="2035" y="259"/>
                        </a:cubicBezTo>
                        <a:cubicBezTo>
                          <a:pt x="2008" y="108"/>
                          <a:pt x="1857" y="1"/>
                          <a:pt x="17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grpSp>
          </p:grpSp>
          <p:sp>
            <p:nvSpPr>
              <p:cNvPr id="423" name="Google Shape;423;p17"/>
              <p:cNvSpPr txBox="1"/>
              <p:nvPr/>
            </p:nvSpPr>
            <p:spPr>
              <a:xfrm>
                <a:off x="4248999" y="2449500"/>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Zhengjia</a:t>
                </a:r>
                <a:endParaRPr sz="700">
                  <a:solidFill>
                    <a:schemeClr val="accent4"/>
                  </a:solidFill>
                  <a:latin typeface="Quicksand SemiBold"/>
                  <a:ea typeface="Quicksand SemiBold"/>
                  <a:cs typeface="Quicksand SemiBold"/>
                  <a:sym typeface="Quicksand SemiBold"/>
                </a:endParaRPr>
              </a:p>
            </p:txBody>
          </p:sp>
        </p:grpSp>
        <p:grpSp>
          <p:nvGrpSpPr>
            <p:cNvPr id="424" name="Google Shape;424;p17"/>
            <p:cNvGrpSpPr/>
            <p:nvPr/>
          </p:nvGrpSpPr>
          <p:grpSpPr>
            <a:xfrm>
              <a:off x="2940246" y="4520861"/>
              <a:ext cx="294031" cy="374036"/>
              <a:chOff x="2547550" y="4176325"/>
              <a:chExt cx="435150" cy="570525"/>
            </a:xfrm>
          </p:grpSpPr>
          <p:sp>
            <p:nvSpPr>
              <p:cNvPr id="425" name="Google Shape;425;p17"/>
              <p:cNvSpPr/>
              <p:nvPr/>
            </p:nvSpPr>
            <p:spPr>
              <a:xfrm>
                <a:off x="2556250" y="4421225"/>
                <a:ext cx="417750" cy="296425"/>
              </a:xfrm>
              <a:custGeom>
                <a:rect b="b" l="l" r="r" t="t"/>
                <a:pathLst>
                  <a:path extrusionOk="0" h="11857" w="16710">
                    <a:moveTo>
                      <a:pt x="678" y="0"/>
                    </a:moveTo>
                    <a:lnTo>
                      <a:pt x="81" y="5326"/>
                    </a:lnTo>
                    <a:cubicBezTo>
                      <a:pt x="36" y="5611"/>
                      <a:pt x="98" y="5906"/>
                      <a:pt x="250" y="6156"/>
                    </a:cubicBezTo>
                    <a:lnTo>
                      <a:pt x="500" y="6566"/>
                    </a:lnTo>
                    <a:cubicBezTo>
                      <a:pt x="768" y="6994"/>
                      <a:pt x="750" y="7538"/>
                      <a:pt x="455" y="7958"/>
                    </a:cubicBezTo>
                    <a:cubicBezTo>
                      <a:pt x="188" y="8341"/>
                      <a:pt x="152" y="8850"/>
                      <a:pt x="366" y="9269"/>
                    </a:cubicBezTo>
                    <a:lnTo>
                      <a:pt x="437" y="9403"/>
                    </a:lnTo>
                    <a:cubicBezTo>
                      <a:pt x="643" y="9804"/>
                      <a:pt x="616" y="10277"/>
                      <a:pt x="384" y="10661"/>
                    </a:cubicBezTo>
                    <a:lnTo>
                      <a:pt x="286" y="10821"/>
                    </a:lnTo>
                    <a:cubicBezTo>
                      <a:pt x="0" y="11267"/>
                      <a:pt x="322" y="11856"/>
                      <a:pt x="857" y="11856"/>
                    </a:cubicBezTo>
                    <a:lnTo>
                      <a:pt x="15853" y="11856"/>
                    </a:lnTo>
                    <a:cubicBezTo>
                      <a:pt x="16388" y="11856"/>
                      <a:pt x="16709" y="11276"/>
                      <a:pt x="16424" y="10821"/>
                    </a:cubicBezTo>
                    <a:lnTo>
                      <a:pt x="16326" y="10661"/>
                    </a:lnTo>
                    <a:cubicBezTo>
                      <a:pt x="16094" y="10277"/>
                      <a:pt x="16067" y="9804"/>
                      <a:pt x="16272" y="9403"/>
                    </a:cubicBezTo>
                    <a:lnTo>
                      <a:pt x="16344" y="9269"/>
                    </a:lnTo>
                    <a:cubicBezTo>
                      <a:pt x="16558" y="8850"/>
                      <a:pt x="16522" y="8341"/>
                      <a:pt x="16254" y="7958"/>
                    </a:cubicBezTo>
                    <a:cubicBezTo>
                      <a:pt x="15960" y="7538"/>
                      <a:pt x="15942" y="6994"/>
                      <a:pt x="16210" y="6566"/>
                    </a:cubicBezTo>
                    <a:lnTo>
                      <a:pt x="16460" y="6156"/>
                    </a:lnTo>
                    <a:cubicBezTo>
                      <a:pt x="16611" y="5906"/>
                      <a:pt x="16674" y="5611"/>
                      <a:pt x="16638" y="5326"/>
                    </a:cubicBezTo>
                    <a:lnTo>
                      <a:pt x="1594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17"/>
              <p:cNvSpPr/>
              <p:nvPr/>
            </p:nvSpPr>
            <p:spPr>
              <a:xfrm>
                <a:off x="2894350" y="4418750"/>
                <a:ext cx="79875" cy="298900"/>
              </a:xfrm>
              <a:custGeom>
                <a:rect b="b" l="l" r="r" t="t"/>
                <a:pathLst>
                  <a:path extrusionOk="0" h="11956" w="3195">
                    <a:moveTo>
                      <a:pt x="2507" y="1"/>
                    </a:moveTo>
                    <a:lnTo>
                      <a:pt x="90" y="90"/>
                    </a:lnTo>
                    <a:lnTo>
                      <a:pt x="777" y="5416"/>
                    </a:lnTo>
                    <a:cubicBezTo>
                      <a:pt x="812" y="5710"/>
                      <a:pt x="759" y="5996"/>
                      <a:pt x="598" y="6246"/>
                    </a:cubicBezTo>
                    <a:lnTo>
                      <a:pt x="357" y="6656"/>
                    </a:lnTo>
                    <a:cubicBezTo>
                      <a:pt x="233" y="6861"/>
                      <a:pt x="170" y="7093"/>
                      <a:pt x="170" y="7325"/>
                    </a:cubicBezTo>
                    <a:cubicBezTo>
                      <a:pt x="170" y="7575"/>
                      <a:pt x="242" y="7834"/>
                      <a:pt x="393" y="8048"/>
                    </a:cubicBezTo>
                    <a:cubicBezTo>
                      <a:pt x="670" y="8440"/>
                      <a:pt x="705" y="8940"/>
                      <a:pt x="491" y="9359"/>
                    </a:cubicBezTo>
                    <a:lnTo>
                      <a:pt x="420" y="9502"/>
                    </a:lnTo>
                    <a:cubicBezTo>
                      <a:pt x="215" y="9903"/>
                      <a:pt x="233" y="10376"/>
                      <a:pt x="473" y="10760"/>
                    </a:cubicBezTo>
                    <a:lnTo>
                      <a:pt x="572" y="10920"/>
                    </a:lnTo>
                    <a:cubicBezTo>
                      <a:pt x="857" y="11366"/>
                      <a:pt x="527" y="11955"/>
                      <a:pt x="1" y="11955"/>
                    </a:cubicBezTo>
                    <a:lnTo>
                      <a:pt x="2338" y="11955"/>
                    </a:lnTo>
                    <a:cubicBezTo>
                      <a:pt x="2864" y="11955"/>
                      <a:pt x="3194" y="11366"/>
                      <a:pt x="2909" y="10920"/>
                    </a:cubicBezTo>
                    <a:lnTo>
                      <a:pt x="2811" y="10760"/>
                    </a:lnTo>
                    <a:cubicBezTo>
                      <a:pt x="2570" y="10376"/>
                      <a:pt x="2552" y="9903"/>
                      <a:pt x="2757" y="9502"/>
                    </a:cubicBezTo>
                    <a:lnTo>
                      <a:pt x="2829" y="9359"/>
                    </a:lnTo>
                    <a:cubicBezTo>
                      <a:pt x="3043" y="8940"/>
                      <a:pt x="3007" y="8440"/>
                      <a:pt x="2739" y="8048"/>
                    </a:cubicBezTo>
                    <a:cubicBezTo>
                      <a:pt x="2579" y="7834"/>
                      <a:pt x="2507" y="7575"/>
                      <a:pt x="2507" y="7325"/>
                    </a:cubicBezTo>
                    <a:cubicBezTo>
                      <a:pt x="2507" y="7093"/>
                      <a:pt x="2570" y="6861"/>
                      <a:pt x="2695" y="6656"/>
                    </a:cubicBezTo>
                    <a:lnTo>
                      <a:pt x="2945" y="6246"/>
                    </a:lnTo>
                    <a:cubicBezTo>
                      <a:pt x="3096" y="5996"/>
                      <a:pt x="3159" y="5710"/>
                      <a:pt x="3114" y="5416"/>
                    </a:cubicBezTo>
                    <a:lnTo>
                      <a:pt x="250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17"/>
              <p:cNvSpPr/>
              <p:nvPr/>
            </p:nvSpPr>
            <p:spPr>
              <a:xfrm>
                <a:off x="2562050" y="4289175"/>
                <a:ext cx="367575" cy="449425"/>
              </a:xfrm>
              <a:custGeom>
                <a:rect b="b" l="l" r="r" t="t"/>
                <a:pathLst>
                  <a:path extrusionOk="0" h="17977" w="14703">
                    <a:moveTo>
                      <a:pt x="1561" y="1"/>
                    </a:moveTo>
                    <a:lnTo>
                      <a:pt x="1561" y="6067"/>
                    </a:lnTo>
                    <a:lnTo>
                      <a:pt x="1472" y="6067"/>
                    </a:lnTo>
                    <a:cubicBezTo>
                      <a:pt x="848" y="6067"/>
                      <a:pt x="286" y="6495"/>
                      <a:pt x="170" y="7102"/>
                    </a:cubicBezTo>
                    <a:cubicBezTo>
                      <a:pt x="0" y="7949"/>
                      <a:pt x="643" y="8681"/>
                      <a:pt x="1454" y="8681"/>
                    </a:cubicBezTo>
                    <a:lnTo>
                      <a:pt x="1561" y="8681"/>
                    </a:lnTo>
                    <a:cubicBezTo>
                      <a:pt x="1677" y="11188"/>
                      <a:pt x="3747" y="13186"/>
                      <a:pt x="6281" y="13186"/>
                    </a:cubicBezTo>
                    <a:lnTo>
                      <a:pt x="7244" y="13186"/>
                    </a:lnTo>
                    <a:lnTo>
                      <a:pt x="7244" y="13623"/>
                    </a:lnTo>
                    <a:cubicBezTo>
                      <a:pt x="7244" y="14051"/>
                      <a:pt x="7235" y="14042"/>
                      <a:pt x="6825" y="14096"/>
                    </a:cubicBezTo>
                    <a:cubicBezTo>
                      <a:pt x="6513" y="14141"/>
                      <a:pt x="6209" y="14266"/>
                      <a:pt x="5951" y="14453"/>
                    </a:cubicBezTo>
                    <a:cubicBezTo>
                      <a:pt x="5442" y="14828"/>
                      <a:pt x="5130" y="15434"/>
                      <a:pt x="5130" y="16068"/>
                    </a:cubicBezTo>
                    <a:lnTo>
                      <a:pt x="5130" y="17977"/>
                    </a:lnTo>
                    <a:lnTo>
                      <a:pt x="11143" y="17977"/>
                    </a:lnTo>
                    <a:lnTo>
                      <a:pt x="11143" y="16068"/>
                    </a:lnTo>
                    <a:cubicBezTo>
                      <a:pt x="11143" y="15434"/>
                      <a:pt x="10830" y="14828"/>
                      <a:pt x="10322" y="14453"/>
                    </a:cubicBezTo>
                    <a:cubicBezTo>
                      <a:pt x="10063" y="14266"/>
                      <a:pt x="9760" y="14141"/>
                      <a:pt x="9439" y="14096"/>
                    </a:cubicBezTo>
                    <a:cubicBezTo>
                      <a:pt x="9028" y="14042"/>
                      <a:pt x="9028" y="14051"/>
                      <a:pt x="9028" y="13623"/>
                    </a:cubicBezTo>
                    <a:lnTo>
                      <a:pt x="9028" y="13186"/>
                    </a:lnTo>
                    <a:lnTo>
                      <a:pt x="9965" y="13186"/>
                    </a:lnTo>
                    <a:cubicBezTo>
                      <a:pt x="12579" y="13186"/>
                      <a:pt x="14702" y="11072"/>
                      <a:pt x="14702" y="8449"/>
                    </a:cubicBezTo>
                    <a:lnTo>
                      <a:pt x="1470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17"/>
              <p:cNvSpPr/>
              <p:nvPr/>
            </p:nvSpPr>
            <p:spPr>
              <a:xfrm>
                <a:off x="2688950" y="4640000"/>
                <a:ext cx="151675" cy="98600"/>
              </a:xfrm>
              <a:custGeom>
                <a:rect b="b" l="l" r="r" t="t"/>
                <a:pathLst>
                  <a:path extrusionOk="0" h="3944" w="6067">
                    <a:moveTo>
                      <a:pt x="2043" y="1"/>
                    </a:moveTo>
                    <a:cubicBezTo>
                      <a:pt x="1981" y="36"/>
                      <a:pt x="1883" y="45"/>
                      <a:pt x="1713" y="72"/>
                    </a:cubicBezTo>
                    <a:cubicBezTo>
                      <a:pt x="1597" y="90"/>
                      <a:pt x="1481" y="117"/>
                      <a:pt x="1374" y="152"/>
                    </a:cubicBezTo>
                    <a:cubicBezTo>
                      <a:pt x="1178" y="215"/>
                      <a:pt x="991" y="304"/>
                      <a:pt x="830" y="429"/>
                    </a:cubicBezTo>
                    <a:cubicBezTo>
                      <a:pt x="313" y="795"/>
                      <a:pt x="0" y="1401"/>
                      <a:pt x="0" y="2043"/>
                    </a:cubicBezTo>
                    <a:lnTo>
                      <a:pt x="0" y="3944"/>
                    </a:lnTo>
                    <a:lnTo>
                      <a:pt x="6067" y="3944"/>
                    </a:lnTo>
                    <a:lnTo>
                      <a:pt x="6067" y="2043"/>
                    </a:lnTo>
                    <a:cubicBezTo>
                      <a:pt x="6067" y="1401"/>
                      <a:pt x="5754" y="795"/>
                      <a:pt x="5237" y="429"/>
                    </a:cubicBezTo>
                    <a:cubicBezTo>
                      <a:pt x="5068" y="304"/>
                      <a:pt x="4880" y="215"/>
                      <a:pt x="4684" y="152"/>
                    </a:cubicBezTo>
                    <a:cubicBezTo>
                      <a:pt x="4577" y="117"/>
                      <a:pt x="4461" y="90"/>
                      <a:pt x="4345" y="72"/>
                    </a:cubicBezTo>
                    <a:cubicBezTo>
                      <a:pt x="4184" y="45"/>
                      <a:pt x="4077" y="36"/>
                      <a:pt x="4015" y="1"/>
                    </a:cubicBezTo>
                    <a:lnTo>
                      <a:pt x="3943" y="18"/>
                    </a:lnTo>
                    <a:lnTo>
                      <a:pt x="3738" y="134"/>
                    </a:lnTo>
                    <a:cubicBezTo>
                      <a:pt x="3517" y="254"/>
                      <a:pt x="3274" y="314"/>
                      <a:pt x="3031" y="314"/>
                    </a:cubicBezTo>
                    <a:cubicBezTo>
                      <a:pt x="2784" y="314"/>
                      <a:pt x="2536" y="251"/>
                      <a:pt x="2311" y="125"/>
                    </a:cubicBezTo>
                    <a:lnTo>
                      <a:pt x="2115" y="18"/>
                    </a:lnTo>
                    <a:lnTo>
                      <a:pt x="204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7"/>
              <p:cNvSpPr/>
              <p:nvPr/>
            </p:nvSpPr>
            <p:spPr>
              <a:xfrm>
                <a:off x="2763875" y="4321075"/>
                <a:ext cx="200100" cy="297775"/>
              </a:xfrm>
              <a:custGeom>
                <a:rect b="b" l="l" r="r" t="t"/>
                <a:pathLst>
                  <a:path extrusionOk="0" h="11911" w="8004">
                    <a:moveTo>
                      <a:pt x="4738" y="1"/>
                    </a:moveTo>
                    <a:lnTo>
                      <a:pt x="4738" y="7173"/>
                    </a:lnTo>
                    <a:cubicBezTo>
                      <a:pt x="4738" y="9796"/>
                      <a:pt x="2615" y="11910"/>
                      <a:pt x="1" y="11910"/>
                    </a:cubicBezTo>
                    <a:lnTo>
                      <a:pt x="1874" y="11910"/>
                    </a:lnTo>
                    <a:cubicBezTo>
                      <a:pt x="4452" y="11910"/>
                      <a:pt x="6549" y="9858"/>
                      <a:pt x="6611" y="7289"/>
                    </a:cubicBezTo>
                    <a:lnTo>
                      <a:pt x="6754" y="7289"/>
                    </a:lnTo>
                    <a:cubicBezTo>
                      <a:pt x="7111" y="7289"/>
                      <a:pt x="7441" y="7137"/>
                      <a:pt x="7673" y="6888"/>
                    </a:cubicBezTo>
                    <a:cubicBezTo>
                      <a:pt x="7878" y="6665"/>
                      <a:pt x="8003" y="6370"/>
                      <a:pt x="8003" y="6040"/>
                    </a:cubicBezTo>
                    <a:cubicBezTo>
                      <a:pt x="8003" y="5353"/>
                      <a:pt x="7441" y="4791"/>
                      <a:pt x="6754" y="4791"/>
                    </a:cubicBezTo>
                    <a:lnTo>
                      <a:pt x="6629" y="4791"/>
                    </a:lnTo>
                    <a:lnTo>
                      <a:pt x="662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17"/>
              <p:cNvSpPr/>
              <p:nvPr/>
            </p:nvSpPr>
            <p:spPr>
              <a:xfrm>
                <a:off x="2573425" y="4184800"/>
                <a:ext cx="384075" cy="247825"/>
              </a:xfrm>
              <a:custGeom>
                <a:rect b="b" l="l" r="r" t="t"/>
                <a:pathLst>
                  <a:path extrusionOk="0" h="9913" w="15363">
                    <a:moveTo>
                      <a:pt x="5255" y="1"/>
                    </a:moveTo>
                    <a:cubicBezTo>
                      <a:pt x="2355" y="1"/>
                      <a:pt x="0" y="2543"/>
                      <a:pt x="0" y="5692"/>
                    </a:cubicBezTo>
                    <a:lnTo>
                      <a:pt x="0" y="9912"/>
                    </a:lnTo>
                    <a:cubicBezTo>
                      <a:pt x="6325" y="9270"/>
                      <a:pt x="7512" y="6513"/>
                      <a:pt x="7681" y="3846"/>
                    </a:cubicBezTo>
                    <a:cubicBezTo>
                      <a:pt x="7851" y="6513"/>
                      <a:pt x="9028" y="9270"/>
                      <a:pt x="15362" y="9912"/>
                    </a:cubicBezTo>
                    <a:lnTo>
                      <a:pt x="15362" y="5692"/>
                    </a:lnTo>
                    <a:cubicBezTo>
                      <a:pt x="15362" y="2543"/>
                      <a:pt x="13007" y="1"/>
                      <a:pt x="1010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17"/>
              <p:cNvSpPr/>
              <p:nvPr/>
            </p:nvSpPr>
            <p:spPr>
              <a:xfrm>
                <a:off x="2776825" y="4184800"/>
                <a:ext cx="180675" cy="247825"/>
              </a:xfrm>
              <a:custGeom>
                <a:rect b="b" l="l" r="r" t="t"/>
                <a:pathLst>
                  <a:path extrusionOk="0" h="9913" w="7227">
                    <a:moveTo>
                      <a:pt x="0" y="1"/>
                    </a:moveTo>
                    <a:cubicBezTo>
                      <a:pt x="2882" y="1"/>
                      <a:pt x="5219" y="2543"/>
                      <a:pt x="5219" y="5692"/>
                    </a:cubicBezTo>
                    <a:lnTo>
                      <a:pt x="5219" y="9600"/>
                    </a:lnTo>
                    <a:cubicBezTo>
                      <a:pt x="5826" y="9734"/>
                      <a:pt x="6486" y="9832"/>
                      <a:pt x="7226" y="9912"/>
                    </a:cubicBezTo>
                    <a:lnTo>
                      <a:pt x="7226" y="5692"/>
                    </a:lnTo>
                    <a:cubicBezTo>
                      <a:pt x="7226" y="2543"/>
                      <a:pt x="4889" y="1"/>
                      <a:pt x="199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7"/>
              <p:cNvSpPr/>
              <p:nvPr/>
            </p:nvSpPr>
            <p:spPr>
              <a:xfrm>
                <a:off x="2742025" y="4532050"/>
                <a:ext cx="46200" cy="46425"/>
              </a:xfrm>
              <a:custGeom>
                <a:rect b="b" l="l" r="r" t="t"/>
                <a:pathLst>
                  <a:path extrusionOk="0" h="1857" w="1848">
                    <a:moveTo>
                      <a:pt x="928" y="1"/>
                    </a:moveTo>
                    <a:cubicBezTo>
                      <a:pt x="411" y="1"/>
                      <a:pt x="1" y="420"/>
                      <a:pt x="1" y="929"/>
                    </a:cubicBezTo>
                    <a:cubicBezTo>
                      <a:pt x="1" y="1437"/>
                      <a:pt x="411" y="1856"/>
                      <a:pt x="928" y="1856"/>
                    </a:cubicBezTo>
                    <a:cubicBezTo>
                      <a:pt x="1437" y="1856"/>
                      <a:pt x="1847" y="1437"/>
                      <a:pt x="1847" y="929"/>
                    </a:cubicBezTo>
                    <a:cubicBezTo>
                      <a:pt x="1847" y="420"/>
                      <a:pt x="1437" y="1"/>
                      <a:pt x="92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17"/>
              <p:cNvSpPr/>
              <p:nvPr/>
            </p:nvSpPr>
            <p:spPr>
              <a:xfrm>
                <a:off x="2651475" y="4514875"/>
                <a:ext cx="35500" cy="35275"/>
              </a:xfrm>
              <a:custGeom>
                <a:rect b="b" l="l" r="r" t="t"/>
                <a:pathLst>
                  <a:path extrusionOk="0" h="1411" w="1420">
                    <a:moveTo>
                      <a:pt x="705" y="1"/>
                    </a:moveTo>
                    <a:cubicBezTo>
                      <a:pt x="322" y="1"/>
                      <a:pt x="1" y="313"/>
                      <a:pt x="1" y="706"/>
                    </a:cubicBezTo>
                    <a:cubicBezTo>
                      <a:pt x="1" y="1098"/>
                      <a:pt x="322" y="1410"/>
                      <a:pt x="705" y="1410"/>
                    </a:cubicBezTo>
                    <a:cubicBezTo>
                      <a:pt x="1098" y="1410"/>
                      <a:pt x="1419" y="1098"/>
                      <a:pt x="1419" y="706"/>
                    </a:cubicBezTo>
                    <a:cubicBezTo>
                      <a:pt x="1419" y="313"/>
                      <a:pt x="1098" y="1"/>
                      <a:pt x="705" y="1"/>
                    </a:cubicBezTo>
                    <a:close/>
                  </a:path>
                </a:pathLst>
              </a:custGeom>
              <a:solidFill>
                <a:srgbClr val="E897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17"/>
              <p:cNvSpPr/>
              <p:nvPr/>
            </p:nvSpPr>
            <p:spPr>
              <a:xfrm>
                <a:off x="2843275" y="4514875"/>
                <a:ext cx="35500" cy="35275"/>
              </a:xfrm>
              <a:custGeom>
                <a:rect b="b" l="l" r="r" t="t"/>
                <a:pathLst>
                  <a:path extrusionOk="0" h="1411" w="1420">
                    <a:moveTo>
                      <a:pt x="714" y="1"/>
                    </a:moveTo>
                    <a:cubicBezTo>
                      <a:pt x="322" y="1"/>
                      <a:pt x="1" y="313"/>
                      <a:pt x="1" y="706"/>
                    </a:cubicBezTo>
                    <a:cubicBezTo>
                      <a:pt x="1" y="1098"/>
                      <a:pt x="322" y="1410"/>
                      <a:pt x="714" y="1410"/>
                    </a:cubicBezTo>
                    <a:cubicBezTo>
                      <a:pt x="1098" y="1410"/>
                      <a:pt x="1419" y="1098"/>
                      <a:pt x="1419" y="706"/>
                    </a:cubicBezTo>
                    <a:cubicBezTo>
                      <a:pt x="1419" y="313"/>
                      <a:pt x="1098" y="1"/>
                      <a:pt x="714" y="1"/>
                    </a:cubicBezTo>
                    <a:close/>
                  </a:path>
                </a:pathLst>
              </a:custGeom>
              <a:solidFill>
                <a:srgbClr val="E897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17"/>
              <p:cNvSpPr/>
              <p:nvPr/>
            </p:nvSpPr>
            <p:spPr>
              <a:xfrm>
                <a:off x="2926475" y="4558825"/>
                <a:ext cx="40175" cy="39950"/>
              </a:xfrm>
              <a:custGeom>
                <a:rect b="b" l="l" r="r" t="t"/>
                <a:pathLst>
                  <a:path extrusionOk="0" h="1598" w="1607">
                    <a:moveTo>
                      <a:pt x="803" y="0"/>
                    </a:moveTo>
                    <a:cubicBezTo>
                      <a:pt x="357" y="0"/>
                      <a:pt x="0" y="357"/>
                      <a:pt x="0" y="803"/>
                    </a:cubicBezTo>
                    <a:cubicBezTo>
                      <a:pt x="0" y="1240"/>
                      <a:pt x="357" y="1597"/>
                      <a:pt x="803" y="1597"/>
                    </a:cubicBezTo>
                    <a:cubicBezTo>
                      <a:pt x="1240" y="1597"/>
                      <a:pt x="1606" y="1240"/>
                      <a:pt x="1606" y="803"/>
                    </a:cubicBezTo>
                    <a:cubicBezTo>
                      <a:pt x="1606" y="357"/>
                      <a:pt x="1240" y="0"/>
                      <a:pt x="8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17"/>
              <p:cNvSpPr/>
              <p:nvPr/>
            </p:nvSpPr>
            <p:spPr>
              <a:xfrm>
                <a:off x="2563600" y="4558825"/>
                <a:ext cx="40175" cy="39950"/>
              </a:xfrm>
              <a:custGeom>
                <a:rect b="b" l="l" r="r" t="t"/>
                <a:pathLst>
                  <a:path extrusionOk="0" h="1598" w="1607">
                    <a:moveTo>
                      <a:pt x="804" y="0"/>
                    </a:moveTo>
                    <a:cubicBezTo>
                      <a:pt x="367" y="0"/>
                      <a:pt x="1" y="357"/>
                      <a:pt x="1" y="803"/>
                    </a:cubicBezTo>
                    <a:cubicBezTo>
                      <a:pt x="1" y="1240"/>
                      <a:pt x="367" y="1597"/>
                      <a:pt x="804" y="1597"/>
                    </a:cubicBezTo>
                    <a:cubicBezTo>
                      <a:pt x="1250" y="1597"/>
                      <a:pt x="1607" y="1240"/>
                      <a:pt x="1607" y="803"/>
                    </a:cubicBezTo>
                    <a:cubicBezTo>
                      <a:pt x="1607" y="357"/>
                      <a:pt x="1250" y="0"/>
                      <a:pt x="8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7"/>
              <p:cNvSpPr/>
              <p:nvPr/>
            </p:nvSpPr>
            <p:spPr>
              <a:xfrm>
                <a:off x="2758750" y="4680600"/>
                <a:ext cx="12975" cy="12725"/>
              </a:xfrm>
              <a:custGeom>
                <a:rect b="b" l="l" r="r" t="t"/>
                <a:pathLst>
                  <a:path extrusionOk="0" h="509" w="519">
                    <a:moveTo>
                      <a:pt x="259" y="0"/>
                    </a:moveTo>
                    <a:cubicBezTo>
                      <a:pt x="117" y="0"/>
                      <a:pt x="1" y="107"/>
                      <a:pt x="1" y="250"/>
                    </a:cubicBezTo>
                    <a:cubicBezTo>
                      <a:pt x="1" y="393"/>
                      <a:pt x="117" y="509"/>
                      <a:pt x="259" y="509"/>
                    </a:cubicBezTo>
                    <a:cubicBezTo>
                      <a:pt x="402" y="509"/>
                      <a:pt x="518" y="393"/>
                      <a:pt x="518" y="250"/>
                    </a:cubicBezTo>
                    <a:cubicBezTo>
                      <a:pt x="518" y="107"/>
                      <a:pt x="402" y="0"/>
                      <a:pt x="259"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7"/>
              <p:cNvSpPr/>
              <p:nvPr/>
            </p:nvSpPr>
            <p:spPr>
              <a:xfrm>
                <a:off x="2733550" y="4523800"/>
                <a:ext cx="63150" cy="62925"/>
              </a:xfrm>
              <a:custGeom>
                <a:rect b="b" l="l" r="r" t="t"/>
                <a:pathLst>
                  <a:path extrusionOk="0" h="2517" w="2526">
                    <a:moveTo>
                      <a:pt x="1267" y="670"/>
                    </a:moveTo>
                    <a:cubicBezTo>
                      <a:pt x="1589" y="670"/>
                      <a:pt x="1856" y="929"/>
                      <a:pt x="1856" y="1259"/>
                    </a:cubicBezTo>
                    <a:cubicBezTo>
                      <a:pt x="1856" y="1580"/>
                      <a:pt x="1589" y="1847"/>
                      <a:pt x="1267" y="1847"/>
                    </a:cubicBezTo>
                    <a:cubicBezTo>
                      <a:pt x="937" y="1847"/>
                      <a:pt x="670" y="1580"/>
                      <a:pt x="670" y="1259"/>
                    </a:cubicBezTo>
                    <a:cubicBezTo>
                      <a:pt x="670" y="929"/>
                      <a:pt x="937" y="670"/>
                      <a:pt x="1267" y="670"/>
                    </a:cubicBezTo>
                    <a:close/>
                    <a:moveTo>
                      <a:pt x="1267" y="1"/>
                    </a:moveTo>
                    <a:cubicBezTo>
                      <a:pt x="572" y="1"/>
                      <a:pt x="1" y="563"/>
                      <a:pt x="1" y="1259"/>
                    </a:cubicBezTo>
                    <a:cubicBezTo>
                      <a:pt x="1" y="1954"/>
                      <a:pt x="572" y="2516"/>
                      <a:pt x="1267" y="2516"/>
                    </a:cubicBezTo>
                    <a:cubicBezTo>
                      <a:pt x="1954" y="2516"/>
                      <a:pt x="2525" y="1954"/>
                      <a:pt x="2525" y="1259"/>
                    </a:cubicBezTo>
                    <a:cubicBezTo>
                      <a:pt x="2525" y="563"/>
                      <a:pt x="1954" y="1"/>
                      <a:pt x="126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17"/>
              <p:cNvSpPr/>
              <p:nvPr/>
            </p:nvSpPr>
            <p:spPr>
              <a:xfrm>
                <a:off x="2705450" y="4428050"/>
                <a:ext cx="16750" cy="61450"/>
              </a:xfrm>
              <a:custGeom>
                <a:rect b="b" l="l" r="r" t="t"/>
                <a:pathLst>
                  <a:path extrusionOk="0" h="2458" w="670">
                    <a:moveTo>
                      <a:pt x="339" y="1"/>
                    </a:moveTo>
                    <a:cubicBezTo>
                      <a:pt x="154" y="1"/>
                      <a:pt x="1" y="152"/>
                      <a:pt x="1" y="334"/>
                    </a:cubicBezTo>
                    <a:lnTo>
                      <a:pt x="1" y="2118"/>
                    </a:lnTo>
                    <a:cubicBezTo>
                      <a:pt x="1" y="2270"/>
                      <a:pt x="108" y="2421"/>
                      <a:pt x="268" y="2448"/>
                    </a:cubicBezTo>
                    <a:cubicBezTo>
                      <a:pt x="295" y="2455"/>
                      <a:pt x="322" y="2458"/>
                      <a:pt x="348" y="2458"/>
                    </a:cubicBezTo>
                    <a:cubicBezTo>
                      <a:pt x="527" y="2458"/>
                      <a:pt x="670" y="2306"/>
                      <a:pt x="670" y="2127"/>
                    </a:cubicBezTo>
                    <a:lnTo>
                      <a:pt x="670" y="343"/>
                    </a:lnTo>
                    <a:cubicBezTo>
                      <a:pt x="670" y="173"/>
                      <a:pt x="554" y="21"/>
                      <a:pt x="384" y="4"/>
                    </a:cubicBezTo>
                    <a:cubicBezTo>
                      <a:pt x="369" y="2"/>
                      <a:pt x="354" y="1"/>
                      <a:pt x="3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17"/>
              <p:cNvSpPr/>
              <p:nvPr/>
            </p:nvSpPr>
            <p:spPr>
              <a:xfrm>
                <a:off x="2808500" y="4428050"/>
                <a:ext cx="16750" cy="61450"/>
              </a:xfrm>
              <a:custGeom>
                <a:rect b="b" l="l" r="r" t="t"/>
                <a:pathLst>
                  <a:path extrusionOk="0" h="2458" w="670">
                    <a:moveTo>
                      <a:pt x="332" y="1"/>
                    </a:moveTo>
                    <a:cubicBezTo>
                      <a:pt x="153" y="1"/>
                      <a:pt x="0" y="152"/>
                      <a:pt x="0" y="334"/>
                    </a:cubicBezTo>
                    <a:lnTo>
                      <a:pt x="0" y="2118"/>
                    </a:lnTo>
                    <a:cubicBezTo>
                      <a:pt x="0" y="2270"/>
                      <a:pt x="107" y="2421"/>
                      <a:pt x="259" y="2448"/>
                    </a:cubicBezTo>
                    <a:cubicBezTo>
                      <a:pt x="287" y="2455"/>
                      <a:pt x="315" y="2458"/>
                      <a:pt x="342" y="2458"/>
                    </a:cubicBezTo>
                    <a:cubicBezTo>
                      <a:pt x="526" y="2458"/>
                      <a:pt x="669" y="2306"/>
                      <a:pt x="669" y="2127"/>
                    </a:cubicBezTo>
                    <a:lnTo>
                      <a:pt x="669" y="343"/>
                    </a:lnTo>
                    <a:cubicBezTo>
                      <a:pt x="669" y="173"/>
                      <a:pt x="544" y="21"/>
                      <a:pt x="375" y="4"/>
                    </a:cubicBezTo>
                    <a:cubicBezTo>
                      <a:pt x="360" y="2"/>
                      <a:pt x="346" y="1"/>
                      <a:pt x="33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17"/>
              <p:cNvSpPr/>
              <p:nvPr/>
            </p:nvSpPr>
            <p:spPr>
              <a:xfrm>
                <a:off x="2547550" y="4176325"/>
                <a:ext cx="435150" cy="570525"/>
              </a:xfrm>
              <a:custGeom>
                <a:rect b="b" l="l" r="r" t="t"/>
                <a:pathLst>
                  <a:path extrusionOk="0" h="22821" w="17406">
                    <a:moveTo>
                      <a:pt x="15675" y="10956"/>
                    </a:moveTo>
                    <a:cubicBezTo>
                      <a:pt x="16103" y="11090"/>
                      <a:pt x="16406" y="11536"/>
                      <a:pt x="16299" y="12026"/>
                    </a:cubicBezTo>
                    <a:cubicBezTo>
                      <a:pt x="16281" y="12142"/>
                      <a:pt x="16228" y="12258"/>
                      <a:pt x="16156" y="12356"/>
                    </a:cubicBezTo>
                    <a:cubicBezTo>
                      <a:pt x="16032" y="12526"/>
                      <a:pt x="15862" y="12651"/>
                      <a:pt x="15675" y="12704"/>
                    </a:cubicBezTo>
                    <a:lnTo>
                      <a:pt x="15675" y="10956"/>
                    </a:lnTo>
                    <a:close/>
                    <a:moveTo>
                      <a:pt x="1758" y="10956"/>
                    </a:moveTo>
                    <a:lnTo>
                      <a:pt x="1758" y="12811"/>
                    </a:lnTo>
                    <a:cubicBezTo>
                      <a:pt x="1348" y="12704"/>
                      <a:pt x="1053" y="12330"/>
                      <a:pt x="1053" y="11884"/>
                    </a:cubicBezTo>
                    <a:cubicBezTo>
                      <a:pt x="1053" y="11446"/>
                      <a:pt x="1348" y="11072"/>
                      <a:pt x="1758" y="10956"/>
                    </a:cubicBezTo>
                    <a:close/>
                    <a:moveTo>
                      <a:pt x="16379" y="13070"/>
                    </a:moveTo>
                    <a:lnTo>
                      <a:pt x="16647" y="15158"/>
                    </a:lnTo>
                    <a:cubicBezTo>
                      <a:pt x="16629" y="15167"/>
                      <a:pt x="16629" y="15167"/>
                      <a:pt x="16611" y="15175"/>
                    </a:cubicBezTo>
                    <a:cubicBezTo>
                      <a:pt x="16513" y="15104"/>
                      <a:pt x="16406" y="15051"/>
                      <a:pt x="16281" y="15015"/>
                    </a:cubicBezTo>
                    <a:lnTo>
                      <a:pt x="16281" y="13141"/>
                    </a:lnTo>
                    <a:cubicBezTo>
                      <a:pt x="16317" y="13115"/>
                      <a:pt x="16344" y="13097"/>
                      <a:pt x="16379" y="13070"/>
                    </a:cubicBezTo>
                    <a:close/>
                    <a:moveTo>
                      <a:pt x="982" y="13168"/>
                    </a:moveTo>
                    <a:cubicBezTo>
                      <a:pt x="1017" y="13195"/>
                      <a:pt x="1053" y="13222"/>
                      <a:pt x="1089" y="13240"/>
                    </a:cubicBezTo>
                    <a:lnTo>
                      <a:pt x="1089" y="13248"/>
                    </a:lnTo>
                    <a:lnTo>
                      <a:pt x="1089" y="15015"/>
                    </a:lnTo>
                    <a:cubicBezTo>
                      <a:pt x="955" y="15059"/>
                      <a:pt x="830" y="15122"/>
                      <a:pt x="714" y="15211"/>
                    </a:cubicBezTo>
                    <a:cubicBezTo>
                      <a:pt x="723" y="15193"/>
                      <a:pt x="723" y="15175"/>
                      <a:pt x="723" y="15158"/>
                    </a:cubicBezTo>
                    <a:lnTo>
                      <a:pt x="982" y="13168"/>
                    </a:lnTo>
                    <a:close/>
                    <a:moveTo>
                      <a:pt x="1446" y="15630"/>
                    </a:moveTo>
                    <a:cubicBezTo>
                      <a:pt x="1704" y="15630"/>
                      <a:pt x="1910" y="15845"/>
                      <a:pt x="1910" y="16103"/>
                    </a:cubicBezTo>
                    <a:cubicBezTo>
                      <a:pt x="1910" y="16353"/>
                      <a:pt x="1704" y="16567"/>
                      <a:pt x="1446" y="16567"/>
                    </a:cubicBezTo>
                    <a:cubicBezTo>
                      <a:pt x="1187" y="16567"/>
                      <a:pt x="982" y="16353"/>
                      <a:pt x="982" y="16103"/>
                    </a:cubicBezTo>
                    <a:cubicBezTo>
                      <a:pt x="982" y="15845"/>
                      <a:pt x="1187" y="15630"/>
                      <a:pt x="1446" y="15630"/>
                    </a:cubicBezTo>
                    <a:close/>
                    <a:moveTo>
                      <a:pt x="15960" y="15630"/>
                    </a:moveTo>
                    <a:cubicBezTo>
                      <a:pt x="16219" y="15630"/>
                      <a:pt x="16424" y="15845"/>
                      <a:pt x="16424" y="16103"/>
                    </a:cubicBezTo>
                    <a:cubicBezTo>
                      <a:pt x="16424" y="16353"/>
                      <a:pt x="16219" y="16567"/>
                      <a:pt x="15960" y="16567"/>
                    </a:cubicBezTo>
                    <a:cubicBezTo>
                      <a:pt x="15701" y="16567"/>
                      <a:pt x="15496" y="16353"/>
                      <a:pt x="15496" y="16103"/>
                    </a:cubicBezTo>
                    <a:cubicBezTo>
                      <a:pt x="15496" y="15845"/>
                      <a:pt x="15701" y="15630"/>
                      <a:pt x="15960" y="15630"/>
                    </a:cubicBezTo>
                    <a:close/>
                    <a:moveTo>
                      <a:pt x="9269" y="18209"/>
                    </a:moveTo>
                    <a:cubicBezTo>
                      <a:pt x="9269" y="18271"/>
                      <a:pt x="9269" y="18333"/>
                      <a:pt x="9269" y="18396"/>
                    </a:cubicBezTo>
                    <a:cubicBezTo>
                      <a:pt x="9077" y="18469"/>
                      <a:pt x="8894" y="18496"/>
                      <a:pt x="8729" y="18496"/>
                    </a:cubicBezTo>
                    <a:cubicBezTo>
                      <a:pt x="8475" y="18496"/>
                      <a:pt x="8266" y="18432"/>
                      <a:pt x="8136" y="18378"/>
                    </a:cubicBezTo>
                    <a:cubicBezTo>
                      <a:pt x="8136" y="18325"/>
                      <a:pt x="8136" y="18262"/>
                      <a:pt x="8136" y="18209"/>
                    </a:cubicBezTo>
                    <a:close/>
                    <a:moveTo>
                      <a:pt x="1758" y="13489"/>
                    </a:moveTo>
                    <a:cubicBezTo>
                      <a:pt x="1767" y="13489"/>
                      <a:pt x="1785" y="13498"/>
                      <a:pt x="1802" y="13498"/>
                    </a:cubicBezTo>
                    <a:cubicBezTo>
                      <a:pt x="2079" y="16050"/>
                      <a:pt x="4274" y="18039"/>
                      <a:pt x="6932" y="18039"/>
                    </a:cubicBezTo>
                    <a:lnTo>
                      <a:pt x="7485" y="18039"/>
                    </a:lnTo>
                    <a:lnTo>
                      <a:pt x="7485" y="18137"/>
                    </a:lnTo>
                    <a:cubicBezTo>
                      <a:pt x="7485" y="18173"/>
                      <a:pt x="7485" y="18217"/>
                      <a:pt x="7485" y="18262"/>
                    </a:cubicBezTo>
                    <a:cubicBezTo>
                      <a:pt x="7458" y="18262"/>
                      <a:pt x="7423" y="18271"/>
                      <a:pt x="7396" y="18271"/>
                    </a:cubicBezTo>
                    <a:lnTo>
                      <a:pt x="7360" y="18280"/>
                    </a:lnTo>
                    <a:cubicBezTo>
                      <a:pt x="6995" y="18333"/>
                      <a:pt x="6638" y="18476"/>
                      <a:pt x="6334" y="18690"/>
                    </a:cubicBezTo>
                    <a:cubicBezTo>
                      <a:pt x="5737" y="19127"/>
                      <a:pt x="5371" y="19832"/>
                      <a:pt x="5371" y="20582"/>
                    </a:cubicBezTo>
                    <a:lnTo>
                      <a:pt x="5371" y="21322"/>
                    </a:lnTo>
                    <a:lnTo>
                      <a:pt x="1169" y="21322"/>
                    </a:lnTo>
                    <a:cubicBezTo>
                      <a:pt x="982" y="21322"/>
                      <a:pt x="884" y="21197"/>
                      <a:pt x="857" y="21144"/>
                    </a:cubicBezTo>
                    <a:cubicBezTo>
                      <a:pt x="830" y="21090"/>
                      <a:pt x="768" y="20947"/>
                      <a:pt x="866" y="20796"/>
                    </a:cubicBezTo>
                    <a:lnTo>
                      <a:pt x="964" y="20635"/>
                    </a:lnTo>
                    <a:cubicBezTo>
                      <a:pt x="1276" y="20153"/>
                      <a:pt x="1303" y="19547"/>
                      <a:pt x="1035" y="19047"/>
                    </a:cubicBezTo>
                    <a:lnTo>
                      <a:pt x="964" y="18904"/>
                    </a:lnTo>
                    <a:cubicBezTo>
                      <a:pt x="803" y="18592"/>
                      <a:pt x="830" y="18226"/>
                      <a:pt x="1035" y="17932"/>
                    </a:cubicBezTo>
                    <a:cubicBezTo>
                      <a:pt x="1187" y="17718"/>
                      <a:pt x="1285" y="17477"/>
                      <a:pt x="1312" y="17227"/>
                    </a:cubicBezTo>
                    <a:lnTo>
                      <a:pt x="1419" y="17227"/>
                    </a:lnTo>
                    <a:cubicBezTo>
                      <a:pt x="2052" y="17227"/>
                      <a:pt x="2570" y="16719"/>
                      <a:pt x="2570" y="16094"/>
                    </a:cubicBezTo>
                    <a:cubicBezTo>
                      <a:pt x="2570" y="15586"/>
                      <a:pt x="2231" y="15149"/>
                      <a:pt x="1758" y="15006"/>
                    </a:cubicBezTo>
                    <a:lnTo>
                      <a:pt x="1758" y="13489"/>
                    </a:lnTo>
                    <a:close/>
                    <a:moveTo>
                      <a:pt x="15612" y="13391"/>
                    </a:moveTo>
                    <a:lnTo>
                      <a:pt x="15612" y="15006"/>
                    </a:lnTo>
                    <a:cubicBezTo>
                      <a:pt x="15157" y="15149"/>
                      <a:pt x="14818" y="15586"/>
                      <a:pt x="14818" y="16094"/>
                    </a:cubicBezTo>
                    <a:cubicBezTo>
                      <a:pt x="14818" y="16719"/>
                      <a:pt x="15327" y="17227"/>
                      <a:pt x="15951" y="17227"/>
                    </a:cubicBezTo>
                    <a:lnTo>
                      <a:pt x="16049" y="17227"/>
                    </a:lnTo>
                    <a:cubicBezTo>
                      <a:pt x="16085" y="17477"/>
                      <a:pt x="16174" y="17727"/>
                      <a:pt x="16326" y="17941"/>
                    </a:cubicBezTo>
                    <a:cubicBezTo>
                      <a:pt x="16531" y="18226"/>
                      <a:pt x="16549" y="18601"/>
                      <a:pt x="16388" y="18913"/>
                    </a:cubicBezTo>
                    <a:lnTo>
                      <a:pt x="16317" y="19047"/>
                    </a:lnTo>
                    <a:cubicBezTo>
                      <a:pt x="16067" y="19547"/>
                      <a:pt x="16094" y="20153"/>
                      <a:pt x="16388" y="20635"/>
                    </a:cubicBezTo>
                    <a:lnTo>
                      <a:pt x="16487" y="20796"/>
                    </a:lnTo>
                    <a:cubicBezTo>
                      <a:pt x="16585" y="20947"/>
                      <a:pt x="16531" y="21090"/>
                      <a:pt x="16495" y="21144"/>
                    </a:cubicBezTo>
                    <a:cubicBezTo>
                      <a:pt x="16469" y="21197"/>
                      <a:pt x="16379" y="21322"/>
                      <a:pt x="16201" y="21322"/>
                    </a:cubicBezTo>
                    <a:lnTo>
                      <a:pt x="12053" y="21322"/>
                    </a:lnTo>
                    <a:lnTo>
                      <a:pt x="12053" y="20582"/>
                    </a:lnTo>
                    <a:cubicBezTo>
                      <a:pt x="12053" y="19841"/>
                      <a:pt x="11696" y="19136"/>
                      <a:pt x="11098" y="18699"/>
                    </a:cubicBezTo>
                    <a:cubicBezTo>
                      <a:pt x="10795" y="18476"/>
                      <a:pt x="10438" y="18333"/>
                      <a:pt x="10072" y="18280"/>
                    </a:cubicBezTo>
                    <a:lnTo>
                      <a:pt x="10028" y="18280"/>
                    </a:lnTo>
                    <a:cubicBezTo>
                      <a:pt x="10001" y="18271"/>
                      <a:pt x="9965" y="18271"/>
                      <a:pt x="9938" y="18262"/>
                    </a:cubicBezTo>
                    <a:cubicBezTo>
                      <a:pt x="9938" y="18226"/>
                      <a:pt x="9938" y="18182"/>
                      <a:pt x="9938" y="18137"/>
                    </a:cubicBezTo>
                    <a:lnTo>
                      <a:pt x="9938" y="18039"/>
                    </a:lnTo>
                    <a:lnTo>
                      <a:pt x="10536" y="18039"/>
                    </a:lnTo>
                    <a:cubicBezTo>
                      <a:pt x="13177" y="18039"/>
                      <a:pt x="15362" y="15987"/>
                      <a:pt x="15585" y="13391"/>
                    </a:cubicBezTo>
                    <a:close/>
                    <a:moveTo>
                      <a:pt x="6718" y="19217"/>
                    </a:moveTo>
                    <a:lnTo>
                      <a:pt x="6566" y="19493"/>
                    </a:lnTo>
                    <a:cubicBezTo>
                      <a:pt x="6531" y="19556"/>
                      <a:pt x="6513" y="19618"/>
                      <a:pt x="6522" y="19689"/>
                    </a:cubicBezTo>
                    <a:cubicBezTo>
                      <a:pt x="6540" y="19850"/>
                      <a:pt x="6656" y="19966"/>
                      <a:pt x="6798" y="19984"/>
                    </a:cubicBezTo>
                    <a:lnTo>
                      <a:pt x="7503" y="20109"/>
                    </a:lnTo>
                    <a:lnTo>
                      <a:pt x="7191" y="20582"/>
                    </a:lnTo>
                    <a:cubicBezTo>
                      <a:pt x="7119" y="20689"/>
                      <a:pt x="7111" y="20822"/>
                      <a:pt x="7173" y="20929"/>
                    </a:cubicBezTo>
                    <a:lnTo>
                      <a:pt x="7878" y="22161"/>
                    </a:lnTo>
                    <a:lnTo>
                      <a:pt x="5986" y="22161"/>
                    </a:lnTo>
                    <a:lnTo>
                      <a:pt x="5986" y="20590"/>
                    </a:lnTo>
                    <a:cubicBezTo>
                      <a:pt x="5986" y="20037"/>
                      <a:pt x="6263" y="19529"/>
                      <a:pt x="6718" y="19217"/>
                    </a:cubicBezTo>
                    <a:close/>
                    <a:moveTo>
                      <a:pt x="7708" y="18895"/>
                    </a:moveTo>
                    <a:cubicBezTo>
                      <a:pt x="7878" y="18985"/>
                      <a:pt x="8243" y="19154"/>
                      <a:pt x="8725" y="19154"/>
                    </a:cubicBezTo>
                    <a:cubicBezTo>
                      <a:pt x="9029" y="19154"/>
                      <a:pt x="9368" y="19092"/>
                      <a:pt x="9724" y="18904"/>
                    </a:cubicBezTo>
                    <a:cubicBezTo>
                      <a:pt x="9733" y="18913"/>
                      <a:pt x="9733" y="18913"/>
                      <a:pt x="9742" y="18913"/>
                    </a:cubicBezTo>
                    <a:lnTo>
                      <a:pt x="10010" y="19413"/>
                    </a:lnTo>
                    <a:lnTo>
                      <a:pt x="9260" y="19547"/>
                    </a:lnTo>
                    <a:cubicBezTo>
                      <a:pt x="9198" y="19556"/>
                      <a:pt x="9144" y="19573"/>
                      <a:pt x="9091" y="19618"/>
                    </a:cubicBezTo>
                    <a:cubicBezTo>
                      <a:pt x="8957" y="19734"/>
                      <a:pt x="8939" y="19930"/>
                      <a:pt x="9037" y="20064"/>
                    </a:cubicBezTo>
                    <a:lnTo>
                      <a:pt x="9519" y="20778"/>
                    </a:lnTo>
                    <a:lnTo>
                      <a:pt x="8725" y="22161"/>
                    </a:lnTo>
                    <a:lnTo>
                      <a:pt x="8681" y="22161"/>
                    </a:lnTo>
                    <a:lnTo>
                      <a:pt x="7887" y="20778"/>
                    </a:lnTo>
                    <a:lnTo>
                      <a:pt x="8368" y="20073"/>
                    </a:lnTo>
                    <a:cubicBezTo>
                      <a:pt x="8413" y="20011"/>
                      <a:pt x="8431" y="19939"/>
                      <a:pt x="8431" y="19859"/>
                    </a:cubicBezTo>
                    <a:cubicBezTo>
                      <a:pt x="8422" y="19698"/>
                      <a:pt x="8306" y="19573"/>
                      <a:pt x="8154" y="19547"/>
                    </a:cubicBezTo>
                    <a:lnTo>
                      <a:pt x="7396" y="19413"/>
                    </a:lnTo>
                    <a:lnTo>
                      <a:pt x="7664" y="18913"/>
                    </a:lnTo>
                    <a:cubicBezTo>
                      <a:pt x="7681" y="18904"/>
                      <a:pt x="7690" y="18904"/>
                      <a:pt x="7708" y="18895"/>
                    </a:cubicBezTo>
                    <a:close/>
                    <a:moveTo>
                      <a:pt x="10661" y="19217"/>
                    </a:moveTo>
                    <a:lnTo>
                      <a:pt x="10661" y="19217"/>
                    </a:lnTo>
                    <a:cubicBezTo>
                      <a:pt x="11116" y="19529"/>
                      <a:pt x="11384" y="20037"/>
                      <a:pt x="11384" y="20590"/>
                    </a:cubicBezTo>
                    <a:lnTo>
                      <a:pt x="11384" y="22161"/>
                    </a:lnTo>
                    <a:lnTo>
                      <a:pt x="9492" y="22161"/>
                    </a:lnTo>
                    <a:lnTo>
                      <a:pt x="10197" y="20929"/>
                    </a:lnTo>
                    <a:cubicBezTo>
                      <a:pt x="10260" y="20822"/>
                      <a:pt x="10260" y="20689"/>
                      <a:pt x="10188" y="20582"/>
                    </a:cubicBezTo>
                    <a:lnTo>
                      <a:pt x="9867" y="20109"/>
                    </a:lnTo>
                    <a:lnTo>
                      <a:pt x="10572" y="19984"/>
                    </a:lnTo>
                    <a:cubicBezTo>
                      <a:pt x="10679" y="19966"/>
                      <a:pt x="10768" y="19904"/>
                      <a:pt x="10813" y="19805"/>
                    </a:cubicBezTo>
                    <a:cubicBezTo>
                      <a:pt x="10866" y="19707"/>
                      <a:pt x="10857" y="19591"/>
                      <a:pt x="10813" y="19502"/>
                    </a:cubicBezTo>
                    <a:lnTo>
                      <a:pt x="10661" y="19217"/>
                    </a:lnTo>
                    <a:close/>
                    <a:moveTo>
                      <a:pt x="6281" y="1"/>
                    </a:moveTo>
                    <a:cubicBezTo>
                      <a:pt x="3203" y="1"/>
                      <a:pt x="696" y="2704"/>
                      <a:pt x="696" y="6022"/>
                    </a:cubicBezTo>
                    <a:lnTo>
                      <a:pt x="616" y="11045"/>
                    </a:lnTo>
                    <a:cubicBezTo>
                      <a:pt x="473" y="11286"/>
                      <a:pt x="393" y="11562"/>
                      <a:pt x="393" y="11866"/>
                    </a:cubicBezTo>
                    <a:cubicBezTo>
                      <a:pt x="393" y="12008"/>
                      <a:pt x="420" y="12160"/>
                      <a:pt x="455" y="12294"/>
                    </a:cubicBezTo>
                    <a:lnTo>
                      <a:pt x="99" y="15059"/>
                    </a:lnTo>
                    <a:cubicBezTo>
                      <a:pt x="45" y="15416"/>
                      <a:pt x="125" y="15791"/>
                      <a:pt x="322" y="16103"/>
                    </a:cubicBezTo>
                    <a:lnTo>
                      <a:pt x="322" y="16112"/>
                    </a:lnTo>
                    <a:cubicBezTo>
                      <a:pt x="331" y="16442"/>
                      <a:pt x="473" y="16737"/>
                      <a:pt x="705" y="16933"/>
                    </a:cubicBezTo>
                    <a:cubicBezTo>
                      <a:pt x="723" y="17236"/>
                      <a:pt x="607" y="17539"/>
                      <a:pt x="348" y="17745"/>
                    </a:cubicBezTo>
                    <a:cubicBezTo>
                      <a:pt x="72" y="17977"/>
                      <a:pt x="0" y="18378"/>
                      <a:pt x="161" y="18699"/>
                    </a:cubicBezTo>
                    <a:lnTo>
                      <a:pt x="491" y="19342"/>
                    </a:lnTo>
                    <a:cubicBezTo>
                      <a:pt x="643" y="19636"/>
                      <a:pt x="625" y="19993"/>
                      <a:pt x="455" y="20269"/>
                    </a:cubicBezTo>
                    <a:lnTo>
                      <a:pt x="348" y="20430"/>
                    </a:lnTo>
                    <a:cubicBezTo>
                      <a:pt x="54" y="20912"/>
                      <a:pt x="179" y="21554"/>
                      <a:pt x="759" y="21911"/>
                    </a:cubicBezTo>
                    <a:cubicBezTo>
                      <a:pt x="839" y="21964"/>
                      <a:pt x="937" y="21991"/>
                      <a:pt x="1044" y="21991"/>
                    </a:cubicBezTo>
                    <a:lnTo>
                      <a:pt x="5371" y="21991"/>
                    </a:lnTo>
                    <a:lnTo>
                      <a:pt x="5371" y="22651"/>
                    </a:lnTo>
                    <a:cubicBezTo>
                      <a:pt x="5371" y="22749"/>
                      <a:pt x="5451" y="22821"/>
                      <a:pt x="5540" y="22821"/>
                    </a:cubicBezTo>
                    <a:lnTo>
                      <a:pt x="11723" y="22821"/>
                    </a:lnTo>
                    <a:cubicBezTo>
                      <a:pt x="11901" y="22821"/>
                      <a:pt x="12053" y="22678"/>
                      <a:pt x="12053" y="22491"/>
                    </a:cubicBezTo>
                    <a:lnTo>
                      <a:pt x="12053" y="21991"/>
                    </a:lnTo>
                    <a:lnTo>
                      <a:pt x="16237" y="21991"/>
                    </a:lnTo>
                    <a:cubicBezTo>
                      <a:pt x="16611" y="21991"/>
                      <a:pt x="16950" y="21795"/>
                      <a:pt x="17129" y="21465"/>
                    </a:cubicBezTo>
                    <a:cubicBezTo>
                      <a:pt x="17316" y="21135"/>
                      <a:pt x="17307" y="20751"/>
                      <a:pt x="17102" y="20430"/>
                    </a:cubicBezTo>
                    <a:lnTo>
                      <a:pt x="17004" y="20269"/>
                    </a:lnTo>
                    <a:cubicBezTo>
                      <a:pt x="16826" y="19993"/>
                      <a:pt x="16808" y="19636"/>
                      <a:pt x="16959" y="19342"/>
                    </a:cubicBezTo>
                    <a:lnTo>
                      <a:pt x="17031" y="19208"/>
                    </a:lnTo>
                    <a:cubicBezTo>
                      <a:pt x="17307" y="18672"/>
                      <a:pt x="17263" y="18039"/>
                      <a:pt x="16915" y="17548"/>
                    </a:cubicBezTo>
                    <a:cubicBezTo>
                      <a:pt x="16790" y="17361"/>
                      <a:pt x="16736" y="17147"/>
                      <a:pt x="16745" y="16933"/>
                    </a:cubicBezTo>
                    <a:cubicBezTo>
                      <a:pt x="16977" y="16737"/>
                      <a:pt x="17120" y="16442"/>
                      <a:pt x="17129" y="16112"/>
                    </a:cubicBezTo>
                    <a:lnTo>
                      <a:pt x="17138" y="16103"/>
                    </a:lnTo>
                    <a:cubicBezTo>
                      <a:pt x="17325" y="15791"/>
                      <a:pt x="17405" y="15416"/>
                      <a:pt x="17361" y="15059"/>
                    </a:cubicBezTo>
                    <a:lnTo>
                      <a:pt x="16986" y="12169"/>
                    </a:lnTo>
                    <a:cubicBezTo>
                      <a:pt x="17013" y="12053"/>
                      <a:pt x="17022" y="11928"/>
                      <a:pt x="17022" y="11812"/>
                    </a:cubicBezTo>
                    <a:cubicBezTo>
                      <a:pt x="17022" y="11545"/>
                      <a:pt x="16959" y="11295"/>
                      <a:pt x="16843" y="11072"/>
                    </a:cubicBezTo>
                    <a:lnTo>
                      <a:pt x="16754" y="6112"/>
                    </a:lnTo>
                    <a:cubicBezTo>
                      <a:pt x="16754" y="4640"/>
                      <a:pt x="16263" y="3203"/>
                      <a:pt x="15380" y="2079"/>
                    </a:cubicBezTo>
                    <a:cubicBezTo>
                      <a:pt x="15308" y="1997"/>
                      <a:pt x="15206" y="1953"/>
                      <a:pt x="15104" y="1953"/>
                    </a:cubicBezTo>
                    <a:cubicBezTo>
                      <a:pt x="15029" y="1953"/>
                      <a:pt x="14954" y="1977"/>
                      <a:pt x="14890" y="2026"/>
                    </a:cubicBezTo>
                    <a:cubicBezTo>
                      <a:pt x="14747" y="2142"/>
                      <a:pt x="14720" y="2356"/>
                      <a:pt x="14836" y="2508"/>
                    </a:cubicBezTo>
                    <a:cubicBezTo>
                      <a:pt x="15630" y="3507"/>
                      <a:pt x="16058" y="4791"/>
                      <a:pt x="16058" y="6112"/>
                    </a:cubicBezTo>
                    <a:lnTo>
                      <a:pt x="16058" y="9894"/>
                    </a:lnTo>
                    <a:cubicBezTo>
                      <a:pt x="15817" y="9867"/>
                      <a:pt x="15585" y="9832"/>
                      <a:pt x="15354" y="9796"/>
                    </a:cubicBezTo>
                    <a:cubicBezTo>
                      <a:pt x="15345" y="9796"/>
                      <a:pt x="15327" y="9796"/>
                      <a:pt x="15318" y="9787"/>
                    </a:cubicBezTo>
                    <a:cubicBezTo>
                      <a:pt x="13088" y="9448"/>
                      <a:pt x="11491" y="8779"/>
                      <a:pt x="10465" y="7762"/>
                    </a:cubicBezTo>
                    <a:cubicBezTo>
                      <a:pt x="9591" y="6888"/>
                      <a:pt x="9136" y="5746"/>
                      <a:pt x="9037" y="4185"/>
                    </a:cubicBezTo>
                    <a:cubicBezTo>
                      <a:pt x="9020" y="4006"/>
                      <a:pt x="8877" y="3864"/>
                      <a:pt x="8698" y="3864"/>
                    </a:cubicBezTo>
                    <a:cubicBezTo>
                      <a:pt x="8520" y="3864"/>
                      <a:pt x="8377" y="4006"/>
                      <a:pt x="8368" y="4185"/>
                    </a:cubicBezTo>
                    <a:cubicBezTo>
                      <a:pt x="8270" y="5701"/>
                      <a:pt x="7851" y="7610"/>
                      <a:pt x="5416" y="8815"/>
                    </a:cubicBezTo>
                    <a:cubicBezTo>
                      <a:pt x="5255" y="8895"/>
                      <a:pt x="5184" y="9100"/>
                      <a:pt x="5264" y="9261"/>
                    </a:cubicBezTo>
                    <a:cubicBezTo>
                      <a:pt x="5321" y="9381"/>
                      <a:pt x="5440" y="9447"/>
                      <a:pt x="5565" y="9447"/>
                    </a:cubicBezTo>
                    <a:cubicBezTo>
                      <a:pt x="5617" y="9447"/>
                      <a:pt x="5669" y="9436"/>
                      <a:pt x="5719" y="9412"/>
                    </a:cubicBezTo>
                    <a:cubicBezTo>
                      <a:pt x="7485" y="8538"/>
                      <a:pt x="8306" y="7298"/>
                      <a:pt x="8698" y="6112"/>
                    </a:cubicBezTo>
                    <a:cubicBezTo>
                      <a:pt x="8930" y="6825"/>
                      <a:pt x="9323" y="7566"/>
                      <a:pt x="10001" y="8235"/>
                    </a:cubicBezTo>
                    <a:cubicBezTo>
                      <a:pt x="11080" y="9314"/>
                      <a:pt x="12713" y="10028"/>
                      <a:pt x="14952" y="10412"/>
                    </a:cubicBezTo>
                    <a:lnTo>
                      <a:pt x="14952" y="12963"/>
                    </a:lnTo>
                    <a:cubicBezTo>
                      <a:pt x="14952" y="15398"/>
                      <a:pt x="12972" y="17370"/>
                      <a:pt x="10536" y="17370"/>
                    </a:cubicBezTo>
                    <a:lnTo>
                      <a:pt x="6887" y="17370"/>
                    </a:lnTo>
                    <a:cubicBezTo>
                      <a:pt x="4452" y="17370"/>
                      <a:pt x="2480" y="15398"/>
                      <a:pt x="2480" y="12963"/>
                    </a:cubicBezTo>
                    <a:lnTo>
                      <a:pt x="2480" y="10412"/>
                    </a:lnTo>
                    <a:cubicBezTo>
                      <a:pt x="2828" y="10349"/>
                      <a:pt x="3167" y="10278"/>
                      <a:pt x="3489" y="10206"/>
                    </a:cubicBezTo>
                    <a:cubicBezTo>
                      <a:pt x="3667" y="10162"/>
                      <a:pt x="3783" y="9983"/>
                      <a:pt x="3738" y="9796"/>
                    </a:cubicBezTo>
                    <a:cubicBezTo>
                      <a:pt x="3701" y="9645"/>
                      <a:pt x="3567" y="9545"/>
                      <a:pt x="3418" y="9545"/>
                    </a:cubicBezTo>
                    <a:cubicBezTo>
                      <a:pt x="3392" y="9545"/>
                      <a:pt x="3364" y="9548"/>
                      <a:pt x="3337" y="9555"/>
                    </a:cubicBezTo>
                    <a:cubicBezTo>
                      <a:pt x="2739" y="9698"/>
                      <a:pt x="2079" y="9805"/>
                      <a:pt x="1365" y="9894"/>
                    </a:cubicBezTo>
                    <a:lnTo>
                      <a:pt x="1365" y="6022"/>
                    </a:lnTo>
                    <a:cubicBezTo>
                      <a:pt x="1365" y="3070"/>
                      <a:pt x="3569" y="670"/>
                      <a:pt x="6281" y="670"/>
                    </a:cubicBezTo>
                    <a:lnTo>
                      <a:pt x="11125" y="670"/>
                    </a:lnTo>
                    <a:cubicBezTo>
                      <a:pt x="11803" y="670"/>
                      <a:pt x="12472" y="822"/>
                      <a:pt x="13097" y="1116"/>
                    </a:cubicBezTo>
                    <a:cubicBezTo>
                      <a:pt x="13142" y="1138"/>
                      <a:pt x="13190" y="1149"/>
                      <a:pt x="13239" y="1149"/>
                    </a:cubicBezTo>
                    <a:cubicBezTo>
                      <a:pt x="13363" y="1149"/>
                      <a:pt x="13485" y="1080"/>
                      <a:pt x="13543" y="964"/>
                    </a:cubicBezTo>
                    <a:cubicBezTo>
                      <a:pt x="13614" y="795"/>
                      <a:pt x="13543" y="599"/>
                      <a:pt x="13382" y="518"/>
                    </a:cubicBezTo>
                    <a:cubicBezTo>
                      <a:pt x="12668" y="170"/>
                      <a:pt x="11910" y="1"/>
                      <a:pt x="1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42" name="Google Shape;442;p17"/>
          <p:cNvGrpSpPr/>
          <p:nvPr/>
        </p:nvGrpSpPr>
        <p:grpSpPr>
          <a:xfrm>
            <a:off x="4282315" y="2046655"/>
            <a:ext cx="579000" cy="607445"/>
            <a:chOff x="4282315" y="2046655"/>
            <a:chExt cx="579000" cy="607445"/>
          </a:xfrm>
        </p:grpSpPr>
        <p:grpSp>
          <p:nvGrpSpPr>
            <p:cNvPr id="443" name="Google Shape;443;p17"/>
            <p:cNvGrpSpPr/>
            <p:nvPr/>
          </p:nvGrpSpPr>
          <p:grpSpPr>
            <a:xfrm>
              <a:off x="4282315" y="2046655"/>
              <a:ext cx="579000" cy="607445"/>
              <a:chOff x="4248999" y="2046655"/>
              <a:chExt cx="579000" cy="607445"/>
            </a:xfrm>
          </p:grpSpPr>
          <p:grpSp>
            <p:nvGrpSpPr>
              <p:cNvPr id="444" name="Google Shape;444;p17"/>
              <p:cNvGrpSpPr/>
              <p:nvPr/>
            </p:nvGrpSpPr>
            <p:grpSpPr>
              <a:xfrm>
                <a:off x="4298767" y="2046655"/>
                <a:ext cx="479464" cy="479464"/>
                <a:chOff x="1199450" y="1164175"/>
                <a:chExt cx="572700" cy="572700"/>
              </a:xfrm>
            </p:grpSpPr>
            <p:sp>
              <p:nvSpPr>
                <p:cNvPr id="445" name="Google Shape;445;p17"/>
                <p:cNvSpPr/>
                <p:nvPr/>
              </p:nvSpPr>
              <p:spPr>
                <a:xfrm>
                  <a:off x="1199450" y="1164175"/>
                  <a:ext cx="572700" cy="57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446" name="Google Shape;446;p17"/>
                <p:cNvGrpSpPr/>
                <p:nvPr/>
              </p:nvGrpSpPr>
              <p:grpSpPr>
                <a:xfrm>
                  <a:off x="1320387" y="1518412"/>
                  <a:ext cx="229580" cy="209210"/>
                  <a:chOff x="1359925" y="1551775"/>
                  <a:chExt cx="266550" cy="242900"/>
                </a:xfrm>
              </p:grpSpPr>
              <p:sp>
                <p:nvSpPr>
                  <p:cNvPr id="447" name="Google Shape;447;p17"/>
                  <p:cNvSpPr/>
                  <p:nvPr/>
                </p:nvSpPr>
                <p:spPr>
                  <a:xfrm>
                    <a:off x="1438000" y="1571625"/>
                    <a:ext cx="35475" cy="35475"/>
                  </a:xfrm>
                  <a:custGeom>
                    <a:rect b="b" l="l" r="r" t="t"/>
                    <a:pathLst>
                      <a:path extrusionOk="0" h="1419" w="1419">
                        <a:moveTo>
                          <a:pt x="705" y="1"/>
                        </a:moveTo>
                        <a:cubicBezTo>
                          <a:pt x="321" y="1"/>
                          <a:pt x="0" y="322"/>
                          <a:pt x="0" y="714"/>
                        </a:cubicBezTo>
                        <a:cubicBezTo>
                          <a:pt x="0" y="1107"/>
                          <a:pt x="321" y="1419"/>
                          <a:pt x="705" y="1419"/>
                        </a:cubicBezTo>
                        <a:cubicBezTo>
                          <a:pt x="1098" y="1419"/>
                          <a:pt x="1419" y="1107"/>
                          <a:pt x="1419" y="714"/>
                        </a:cubicBezTo>
                        <a:cubicBezTo>
                          <a:pt x="1419" y="322"/>
                          <a:pt x="1098" y="1"/>
                          <a:pt x="7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48" name="Google Shape;448;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49" y="45"/>
                          <a:pt x="4051" y="36"/>
                          <a:pt x="3988" y="0"/>
                        </a:cubicBezTo>
                        <a:lnTo>
                          <a:pt x="3908" y="18"/>
                        </a:lnTo>
                        <a:lnTo>
                          <a:pt x="3703" y="125"/>
                        </a:lnTo>
                        <a:cubicBezTo>
                          <a:pt x="3484" y="250"/>
                          <a:pt x="3241" y="313"/>
                          <a:pt x="2999" y="313"/>
                        </a:cubicBezTo>
                        <a:cubicBezTo>
                          <a:pt x="2757" y="313"/>
                          <a:pt x="2516" y="250"/>
                          <a:pt x="2302" y="125"/>
                        </a:cubicBezTo>
                        <a:lnTo>
                          <a:pt x="2106" y="18"/>
                        </a:lnTo>
                        <a:lnTo>
                          <a:pt x="2026" y="0"/>
                        </a:lnTo>
                        <a:close/>
                      </a:path>
                    </a:pathLst>
                  </a:custGeom>
                  <a:solidFill>
                    <a:srgbClr val="EA47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49" name="Google Shape;449;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67" y="45"/>
                          <a:pt x="4069" y="36"/>
                          <a:pt x="4006" y="9"/>
                        </a:cubicBezTo>
                        <a:cubicBezTo>
                          <a:pt x="3997" y="0"/>
                          <a:pt x="3997" y="0"/>
                          <a:pt x="3988" y="0"/>
                        </a:cubicBezTo>
                        <a:lnTo>
                          <a:pt x="3908" y="18"/>
                        </a:lnTo>
                        <a:lnTo>
                          <a:pt x="3703" y="125"/>
                        </a:lnTo>
                        <a:cubicBezTo>
                          <a:pt x="3484" y="250"/>
                          <a:pt x="3241" y="313"/>
                          <a:pt x="2998" y="313"/>
                        </a:cubicBezTo>
                        <a:cubicBezTo>
                          <a:pt x="2755" y="313"/>
                          <a:pt x="2512" y="250"/>
                          <a:pt x="2293" y="125"/>
                        </a:cubicBezTo>
                        <a:lnTo>
                          <a:pt x="2106"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50" name="Google Shape;450;p17"/>
                  <p:cNvSpPr/>
                  <p:nvPr/>
                </p:nvSpPr>
                <p:spPr>
                  <a:xfrm>
                    <a:off x="1359925" y="1551775"/>
                    <a:ext cx="40175" cy="39950"/>
                  </a:xfrm>
                  <a:custGeom>
                    <a:rect b="b" l="l" r="r" t="t"/>
                    <a:pathLst>
                      <a:path extrusionOk="0" h="1598" w="1607">
                        <a:moveTo>
                          <a:pt x="804" y="1"/>
                        </a:moveTo>
                        <a:cubicBezTo>
                          <a:pt x="358" y="1"/>
                          <a:pt x="1" y="357"/>
                          <a:pt x="1" y="795"/>
                        </a:cubicBezTo>
                        <a:cubicBezTo>
                          <a:pt x="1" y="1241"/>
                          <a:pt x="358" y="1597"/>
                          <a:pt x="804" y="1597"/>
                        </a:cubicBezTo>
                        <a:cubicBezTo>
                          <a:pt x="1241" y="1597"/>
                          <a:pt x="1607" y="1241"/>
                          <a:pt x="1607" y="795"/>
                        </a:cubicBezTo>
                        <a:cubicBezTo>
                          <a:pt x="1607" y="357"/>
                          <a:pt x="1241"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51" name="Google Shape;451;p17"/>
                  <p:cNvSpPr/>
                  <p:nvPr/>
                </p:nvSpPr>
                <p:spPr>
                  <a:xfrm>
                    <a:off x="1519400" y="1603675"/>
                    <a:ext cx="64025" cy="41575"/>
                  </a:xfrm>
                  <a:custGeom>
                    <a:rect b="b" l="l" r="r" t="t"/>
                    <a:pathLst>
                      <a:path extrusionOk="0" h="1663" w="2561">
                        <a:moveTo>
                          <a:pt x="331" y="0"/>
                        </a:moveTo>
                        <a:cubicBezTo>
                          <a:pt x="316" y="0"/>
                          <a:pt x="301" y="1"/>
                          <a:pt x="286" y="3"/>
                        </a:cubicBezTo>
                        <a:cubicBezTo>
                          <a:pt x="116" y="21"/>
                          <a:pt x="0" y="173"/>
                          <a:pt x="0" y="342"/>
                        </a:cubicBezTo>
                        <a:lnTo>
                          <a:pt x="0" y="378"/>
                        </a:lnTo>
                        <a:cubicBezTo>
                          <a:pt x="0" y="1083"/>
                          <a:pt x="571" y="1662"/>
                          <a:pt x="1276" y="1662"/>
                        </a:cubicBezTo>
                        <a:cubicBezTo>
                          <a:pt x="1981" y="1662"/>
                          <a:pt x="2561" y="1083"/>
                          <a:pt x="2561" y="378"/>
                        </a:cubicBezTo>
                        <a:lnTo>
                          <a:pt x="2561" y="333"/>
                        </a:lnTo>
                        <a:cubicBezTo>
                          <a:pt x="2561" y="151"/>
                          <a:pt x="2408" y="0"/>
                          <a:pt x="2222" y="0"/>
                        </a:cubicBezTo>
                        <a:cubicBezTo>
                          <a:pt x="2207" y="0"/>
                          <a:pt x="2192" y="1"/>
                          <a:pt x="2177" y="3"/>
                        </a:cubicBezTo>
                        <a:cubicBezTo>
                          <a:pt x="2008" y="21"/>
                          <a:pt x="1892" y="173"/>
                          <a:pt x="1892" y="342"/>
                        </a:cubicBezTo>
                        <a:lnTo>
                          <a:pt x="1892" y="378"/>
                        </a:lnTo>
                        <a:cubicBezTo>
                          <a:pt x="1892" y="714"/>
                          <a:pt x="1614" y="987"/>
                          <a:pt x="1283" y="987"/>
                        </a:cubicBezTo>
                        <a:cubicBezTo>
                          <a:pt x="1263" y="987"/>
                          <a:pt x="1243" y="986"/>
                          <a:pt x="1223" y="984"/>
                        </a:cubicBezTo>
                        <a:cubicBezTo>
                          <a:pt x="901" y="958"/>
                          <a:pt x="661" y="681"/>
                          <a:pt x="661" y="360"/>
                        </a:cubicBezTo>
                        <a:lnTo>
                          <a:pt x="661" y="333"/>
                        </a:lnTo>
                        <a:cubicBezTo>
                          <a:pt x="661" y="151"/>
                          <a:pt x="515"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grpSp>
          </p:grpSp>
          <p:sp>
            <p:nvSpPr>
              <p:cNvPr id="452" name="Google Shape;452;p17"/>
              <p:cNvSpPr txBox="1"/>
              <p:nvPr/>
            </p:nvSpPr>
            <p:spPr>
              <a:xfrm>
                <a:off x="4248999" y="2449500"/>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Zhengjia</a:t>
                </a:r>
                <a:endParaRPr sz="700">
                  <a:solidFill>
                    <a:schemeClr val="accent4"/>
                  </a:solidFill>
                  <a:latin typeface="Quicksand SemiBold"/>
                  <a:ea typeface="Quicksand SemiBold"/>
                  <a:cs typeface="Quicksand SemiBold"/>
                  <a:sym typeface="Quicksand SemiBold"/>
                </a:endParaRPr>
              </a:p>
            </p:txBody>
          </p:sp>
        </p:grpSp>
        <p:grpSp>
          <p:nvGrpSpPr>
            <p:cNvPr id="453" name="Google Shape;453;p17"/>
            <p:cNvGrpSpPr/>
            <p:nvPr/>
          </p:nvGrpSpPr>
          <p:grpSpPr>
            <a:xfrm>
              <a:off x="4424796" y="2099136"/>
              <a:ext cx="294031" cy="374036"/>
              <a:chOff x="2547550" y="4176325"/>
              <a:chExt cx="435150" cy="570525"/>
            </a:xfrm>
          </p:grpSpPr>
          <p:sp>
            <p:nvSpPr>
              <p:cNvPr id="454" name="Google Shape;454;p17"/>
              <p:cNvSpPr/>
              <p:nvPr/>
            </p:nvSpPr>
            <p:spPr>
              <a:xfrm>
                <a:off x="2556250" y="4421225"/>
                <a:ext cx="417750" cy="296425"/>
              </a:xfrm>
              <a:custGeom>
                <a:rect b="b" l="l" r="r" t="t"/>
                <a:pathLst>
                  <a:path extrusionOk="0" h="11857" w="16710">
                    <a:moveTo>
                      <a:pt x="678" y="0"/>
                    </a:moveTo>
                    <a:lnTo>
                      <a:pt x="81" y="5326"/>
                    </a:lnTo>
                    <a:cubicBezTo>
                      <a:pt x="36" y="5611"/>
                      <a:pt x="98" y="5906"/>
                      <a:pt x="250" y="6156"/>
                    </a:cubicBezTo>
                    <a:lnTo>
                      <a:pt x="500" y="6566"/>
                    </a:lnTo>
                    <a:cubicBezTo>
                      <a:pt x="768" y="6994"/>
                      <a:pt x="750" y="7538"/>
                      <a:pt x="455" y="7958"/>
                    </a:cubicBezTo>
                    <a:cubicBezTo>
                      <a:pt x="188" y="8341"/>
                      <a:pt x="152" y="8850"/>
                      <a:pt x="366" y="9269"/>
                    </a:cubicBezTo>
                    <a:lnTo>
                      <a:pt x="437" y="9403"/>
                    </a:lnTo>
                    <a:cubicBezTo>
                      <a:pt x="643" y="9804"/>
                      <a:pt x="616" y="10277"/>
                      <a:pt x="384" y="10661"/>
                    </a:cubicBezTo>
                    <a:lnTo>
                      <a:pt x="286" y="10821"/>
                    </a:lnTo>
                    <a:cubicBezTo>
                      <a:pt x="0" y="11267"/>
                      <a:pt x="322" y="11856"/>
                      <a:pt x="857" y="11856"/>
                    </a:cubicBezTo>
                    <a:lnTo>
                      <a:pt x="15853" y="11856"/>
                    </a:lnTo>
                    <a:cubicBezTo>
                      <a:pt x="16388" y="11856"/>
                      <a:pt x="16709" y="11276"/>
                      <a:pt x="16424" y="10821"/>
                    </a:cubicBezTo>
                    <a:lnTo>
                      <a:pt x="16326" y="10661"/>
                    </a:lnTo>
                    <a:cubicBezTo>
                      <a:pt x="16094" y="10277"/>
                      <a:pt x="16067" y="9804"/>
                      <a:pt x="16272" y="9403"/>
                    </a:cubicBezTo>
                    <a:lnTo>
                      <a:pt x="16344" y="9269"/>
                    </a:lnTo>
                    <a:cubicBezTo>
                      <a:pt x="16558" y="8850"/>
                      <a:pt x="16522" y="8341"/>
                      <a:pt x="16254" y="7958"/>
                    </a:cubicBezTo>
                    <a:cubicBezTo>
                      <a:pt x="15960" y="7538"/>
                      <a:pt x="15942" y="6994"/>
                      <a:pt x="16210" y="6566"/>
                    </a:cubicBezTo>
                    <a:lnTo>
                      <a:pt x="16460" y="6156"/>
                    </a:lnTo>
                    <a:cubicBezTo>
                      <a:pt x="16611" y="5906"/>
                      <a:pt x="16674" y="5611"/>
                      <a:pt x="16638" y="5326"/>
                    </a:cubicBezTo>
                    <a:lnTo>
                      <a:pt x="1594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7"/>
              <p:cNvSpPr/>
              <p:nvPr/>
            </p:nvSpPr>
            <p:spPr>
              <a:xfrm>
                <a:off x="2894350" y="4418750"/>
                <a:ext cx="79875" cy="298900"/>
              </a:xfrm>
              <a:custGeom>
                <a:rect b="b" l="l" r="r" t="t"/>
                <a:pathLst>
                  <a:path extrusionOk="0" h="11956" w="3195">
                    <a:moveTo>
                      <a:pt x="2507" y="1"/>
                    </a:moveTo>
                    <a:lnTo>
                      <a:pt x="90" y="90"/>
                    </a:lnTo>
                    <a:lnTo>
                      <a:pt x="777" y="5416"/>
                    </a:lnTo>
                    <a:cubicBezTo>
                      <a:pt x="812" y="5710"/>
                      <a:pt x="759" y="5996"/>
                      <a:pt x="598" y="6246"/>
                    </a:cubicBezTo>
                    <a:lnTo>
                      <a:pt x="357" y="6656"/>
                    </a:lnTo>
                    <a:cubicBezTo>
                      <a:pt x="233" y="6861"/>
                      <a:pt x="170" y="7093"/>
                      <a:pt x="170" y="7325"/>
                    </a:cubicBezTo>
                    <a:cubicBezTo>
                      <a:pt x="170" y="7575"/>
                      <a:pt x="242" y="7834"/>
                      <a:pt x="393" y="8048"/>
                    </a:cubicBezTo>
                    <a:cubicBezTo>
                      <a:pt x="670" y="8440"/>
                      <a:pt x="705" y="8940"/>
                      <a:pt x="491" y="9359"/>
                    </a:cubicBezTo>
                    <a:lnTo>
                      <a:pt x="420" y="9502"/>
                    </a:lnTo>
                    <a:cubicBezTo>
                      <a:pt x="215" y="9903"/>
                      <a:pt x="233" y="10376"/>
                      <a:pt x="473" y="10760"/>
                    </a:cubicBezTo>
                    <a:lnTo>
                      <a:pt x="572" y="10920"/>
                    </a:lnTo>
                    <a:cubicBezTo>
                      <a:pt x="857" y="11366"/>
                      <a:pt x="527" y="11955"/>
                      <a:pt x="1" y="11955"/>
                    </a:cubicBezTo>
                    <a:lnTo>
                      <a:pt x="2338" y="11955"/>
                    </a:lnTo>
                    <a:cubicBezTo>
                      <a:pt x="2864" y="11955"/>
                      <a:pt x="3194" y="11366"/>
                      <a:pt x="2909" y="10920"/>
                    </a:cubicBezTo>
                    <a:lnTo>
                      <a:pt x="2811" y="10760"/>
                    </a:lnTo>
                    <a:cubicBezTo>
                      <a:pt x="2570" y="10376"/>
                      <a:pt x="2552" y="9903"/>
                      <a:pt x="2757" y="9502"/>
                    </a:cubicBezTo>
                    <a:lnTo>
                      <a:pt x="2829" y="9359"/>
                    </a:lnTo>
                    <a:cubicBezTo>
                      <a:pt x="3043" y="8940"/>
                      <a:pt x="3007" y="8440"/>
                      <a:pt x="2739" y="8048"/>
                    </a:cubicBezTo>
                    <a:cubicBezTo>
                      <a:pt x="2579" y="7834"/>
                      <a:pt x="2507" y="7575"/>
                      <a:pt x="2507" y="7325"/>
                    </a:cubicBezTo>
                    <a:cubicBezTo>
                      <a:pt x="2507" y="7093"/>
                      <a:pt x="2570" y="6861"/>
                      <a:pt x="2695" y="6656"/>
                    </a:cubicBezTo>
                    <a:lnTo>
                      <a:pt x="2945" y="6246"/>
                    </a:lnTo>
                    <a:cubicBezTo>
                      <a:pt x="3096" y="5996"/>
                      <a:pt x="3159" y="5710"/>
                      <a:pt x="3114" y="5416"/>
                    </a:cubicBezTo>
                    <a:lnTo>
                      <a:pt x="250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7"/>
              <p:cNvSpPr/>
              <p:nvPr/>
            </p:nvSpPr>
            <p:spPr>
              <a:xfrm>
                <a:off x="2562050" y="4289175"/>
                <a:ext cx="367575" cy="449425"/>
              </a:xfrm>
              <a:custGeom>
                <a:rect b="b" l="l" r="r" t="t"/>
                <a:pathLst>
                  <a:path extrusionOk="0" h="17977" w="14703">
                    <a:moveTo>
                      <a:pt x="1561" y="1"/>
                    </a:moveTo>
                    <a:lnTo>
                      <a:pt x="1561" y="6067"/>
                    </a:lnTo>
                    <a:lnTo>
                      <a:pt x="1472" y="6067"/>
                    </a:lnTo>
                    <a:cubicBezTo>
                      <a:pt x="848" y="6067"/>
                      <a:pt x="286" y="6495"/>
                      <a:pt x="170" y="7102"/>
                    </a:cubicBezTo>
                    <a:cubicBezTo>
                      <a:pt x="0" y="7949"/>
                      <a:pt x="643" y="8681"/>
                      <a:pt x="1454" y="8681"/>
                    </a:cubicBezTo>
                    <a:lnTo>
                      <a:pt x="1561" y="8681"/>
                    </a:lnTo>
                    <a:cubicBezTo>
                      <a:pt x="1677" y="11188"/>
                      <a:pt x="3747" y="13186"/>
                      <a:pt x="6281" y="13186"/>
                    </a:cubicBezTo>
                    <a:lnTo>
                      <a:pt x="7244" y="13186"/>
                    </a:lnTo>
                    <a:lnTo>
                      <a:pt x="7244" y="13623"/>
                    </a:lnTo>
                    <a:cubicBezTo>
                      <a:pt x="7244" y="14051"/>
                      <a:pt x="7235" y="14042"/>
                      <a:pt x="6825" y="14096"/>
                    </a:cubicBezTo>
                    <a:cubicBezTo>
                      <a:pt x="6513" y="14141"/>
                      <a:pt x="6209" y="14266"/>
                      <a:pt x="5951" y="14453"/>
                    </a:cubicBezTo>
                    <a:cubicBezTo>
                      <a:pt x="5442" y="14828"/>
                      <a:pt x="5130" y="15434"/>
                      <a:pt x="5130" y="16068"/>
                    </a:cubicBezTo>
                    <a:lnTo>
                      <a:pt x="5130" y="17977"/>
                    </a:lnTo>
                    <a:lnTo>
                      <a:pt x="11143" y="17977"/>
                    </a:lnTo>
                    <a:lnTo>
                      <a:pt x="11143" y="16068"/>
                    </a:lnTo>
                    <a:cubicBezTo>
                      <a:pt x="11143" y="15434"/>
                      <a:pt x="10830" y="14828"/>
                      <a:pt x="10322" y="14453"/>
                    </a:cubicBezTo>
                    <a:cubicBezTo>
                      <a:pt x="10063" y="14266"/>
                      <a:pt x="9760" y="14141"/>
                      <a:pt x="9439" y="14096"/>
                    </a:cubicBezTo>
                    <a:cubicBezTo>
                      <a:pt x="9028" y="14042"/>
                      <a:pt x="9028" y="14051"/>
                      <a:pt x="9028" y="13623"/>
                    </a:cubicBezTo>
                    <a:lnTo>
                      <a:pt x="9028" y="13186"/>
                    </a:lnTo>
                    <a:lnTo>
                      <a:pt x="9965" y="13186"/>
                    </a:lnTo>
                    <a:cubicBezTo>
                      <a:pt x="12579" y="13186"/>
                      <a:pt x="14702" y="11072"/>
                      <a:pt x="14702" y="8449"/>
                    </a:cubicBezTo>
                    <a:lnTo>
                      <a:pt x="1470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17"/>
              <p:cNvSpPr/>
              <p:nvPr/>
            </p:nvSpPr>
            <p:spPr>
              <a:xfrm>
                <a:off x="2688950" y="4640000"/>
                <a:ext cx="151675" cy="98600"/>
              </a:xfrm>
              <a:custGeom>
                <a:rect b="b" l="l" r="r" t="t"/>
                <a:pathLst>
                  <a:path extrusionOk="0" h="3944" w="6067">
                    <a:moveTo>
                      <a:pt x="2043" y="1"/>
                    </a:moveTo>
                    <a:cubicBezTo>
                      <a:pt x="1981" y="36"/>
                      <a:pt x="1883" y="45"/>
                      <a:pt x="1713" y="72"/>
                    </a:cubicBezTo>
                    <a:cubicBezTo>
                      <a:pt x="1597" y="90"/>
                      <a:pt x="1481" y="117"/>
                      <a:pt x="1374" y="152"/>
                    </a:cubicBezTo>
                    <a:cubicBezTo>
                      <a:pt x="1178" y="215"/>
                      <a:pt x="991" y="304"/>
                      <a:pt x="830" y="429"/>
                    </a:cubicBezTo>
                    <a:cubicBezTo>
                      <a:pt x="313" y="795"/>
                      <a:pt x="0" y="1401"/>
                      <a:pt x="0" y="2043"/>
                    </a:cubicBezTo>
                    <a:lnTo>
                      <a:pt x="0" y="3944"/>
                    </a:lnTo>
                    <a:lnTo>
                      <a:pt x="6067" y="3944"/>
                    </a:lnTo>
                    <a:lnTo>
                      <a:pt x="6067" y="2043"/>
                    </a:lnTo>
                    <a:cubicBezTo>
                      <a:pt x="6067" y="1401"/>
                      <a:pt x="5754" y="795"/>
                      <a:pt x="5237" y="429"/>
                    </a:cubicBezTo>
                    <a:cubicBezTo>
                      <a:pt x="5068" y="304"/>
                      <a:pt x="4880" y="215"/>
                      <a:pt x="4684" y="152"/>
                    </a:cubicBezTo>
                    <a:cubicBezTo>
                      <a:pt x="4577" y="117"/>
                      <a:pt x="4461" y="90"/>
                      <a:pt x="4345" y="72"/>
                    </a:cubicBezTo>
                    <a:cubicBezTo>
                      <a:pt x="4184" y="45"/>
                      <a:pt x="4077" y="36"/>
                      <a:pt x="4015" y="1"/>
                    </a:cubicBezTo>
                    <a:lnTo>
                      <a:pt x="3943" y="18"/>
                    </a:lnTo>
                    <a:lnTo>
                      <a:pt x="3738" y="134"/>
                    </a:lnTo>
                    <a:cubicBezTo>
                      <a:pt x="3517" y="254"/>
                      <a:pt x="3274" y="314"/>
                      <a:pt x="3031" y="314"/>
                    </a:cubicBezTo>
                    <a:cubicBezTo>
                      <a:pt x="2784" y="314"/>
                      <a:pt x="2536" y="251"/>
                      <a:pt x="2311" y="125"/>
                    </a:cubicBezTo>
                    <a:lnTo>
                      <a:pt x="2115" y="18"/>
                    </a:lnTo>
                    <a:lnTo>
                      <a:pt x="204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7"/>
              <p:cNvSpPr/>
              <p:nvPr/>
            </p:nvSpPr>
            <p:spPr>
              <a:xfrm>
                <a:off x="2763875" y="4321075"/>
                <a:ext cx="200100" cy="297775"/>
              </a:xfrm>
              <a:custGeom>
                <a:rect b="b" l="l" r="r" t="t"/>
                <a:pathLst>
                  <a:path extrusionOk="0" h="11911" w="8004">
                    <a:moveTo>
                      <a:pt x="4738" y="1"/>
                    </a:moveTo>
                    <a:lnTo>
                      <a:pt x="4738" y="7173"/>
                    </a:lnTo>
                    <a:cubicBezTo>
                      <a:pt x="4738" y="9796"/>
                      <a:pt x="2615" y="11910"/>
                      <a:pt x="1" y="11910"/>
                    </a:cubicBezTo>
                    <a:lnTo>
                      <a:pt x="1874" y="11910"/>
                    </a:lnTo>
                    <a:cubicBezTo>
                      <a:pt x="4452" y="11910"/>
                      <a:pt x="6549" y="9858"/>
                      <a:pt x="6611" y="7289"/>
                    </a:cubicBezTo>
                    <a:lnTo>
                      <a:pt x="6754" y="7289"/>
                    </a:lnTo>
                    <a:cubicBezTo>
                      <a:pt x="7111" y="7289"/>
                      <a:pt x="7441" y="7137"/>
                      <a:pt x="7673" y="6888"/>
                    </a:cubicBezTo>
                    <a:cubicBezTo>
                      <a:pt x="7878" y="6665"/>
                      <a:pt x="8003" y="6370"/>
                      <a:pt x="8003" y="6040"/>
                    </a:cubicBezTo>
                    <a:cubicBezTo>
                      <a:pt x="8003" y="5353"/>
                      <a:pt x="7441" y="4791"/>
                      <a:pt x="6754" y="4791"/>
                    </a:cubicBezTo>
                    <a:lnTo>
                      <a:pt x="6629" y="4791"/>
                    </a:lnTo>
                    <a:lnTo>
                      <a:pt x="662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7"/>
              <p:cNvSpPr/>
              <p:nvPr/>
            </p:nvSpPr>
            <p:spPr>
              <a:xfrm>
                <a:off x="2573425" y="4184800"/>
                <a:ext cx="384075" cy="247825"/>
              </a:xfrm>
              <a:custGeom>
                <a:rect b="b" l="l" r="r" t="t"/>
                <a:pathLst>
                  <a:path extrusionOk="0" h="9913" w="15363">
                    <a:moveTo>
                      <a:pt x="5255" y="1"/>
                    </a:moveTo>
                    <a:cubicBezTo>
                      <a:pt x="2355" y="1"/>
                      <a:pt x="0" y="2543"/>
                      <a:pt x="0" y="5692"/>
                    </a:cubicBezTo>
                    <a:lnTo>
                      <a:pt x="0" y="9912"/>
                    </a:lnTo>
                    <a:cubicBezTo>
                      <a:pt x="6325" y="9270"/>
                      <a:pt x="7512" y="6513"/>
                      <a:pt x="7681" y="3846"/>
                    </a:cubicBezTo>
                    <a:cubicBezTo>
                      <a:pt x="7851" y="6513"/>
                      <a:pt x="9028" y="9270"/>
                      <a:pt x="15362" y="9912"/>
                    </a:cubicBezTo>
                    <a:lnTo>
                      <a:pt x="15362" y="5692"/>
                    </a:lnTo>
                    <a:cubicBezTo>
                      <a:pt x="15362" y="2543"/>
                      <a:pt x="13007" y="1"/>
                      <a:pt x="1010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7"/>
              <p:cNvSpPr/>
              <p:nvPr/>
            </p:nvSpPr>
            <p:spPr>
              <a:xfrm>
                <a:off x="2776825" y="4184800"/>
                <a:ext cx="180675" cy="247825"/>
              </a:xfrm>
              <a:custGeom>
                <a:rect b="b" l="l" r="r" t="t"/>
                <a:pathLst>
                  <a:path extrusionOk="0" h="9913" w="7227">
                    <a:moveTo>
                      <a:pt x="0" y="1"/>
                    </a:moveTo>
                    <a:cubicBezTo>
                      <a:pt x="2882" y="1"/>
                      <a:pt x="5219" y="2543"/>
                      <a:pt x="5219" y="5692"/>
                    </a:cubicBezTo>
                    <a:lnTo>
                      <a:pt x="5219" y="9600"/>
                    </a:lnTo>
                    <a:cubicBezTo>
                      <a:pt x="5826" y="9734"/>
                      <a:pt x="6486" y="9832"/>
                      <a:pt x="7226" y="9912"/>
                    </a:cubicBezTo>
                    <a:lnTo>
                      <a:pt x="7226" y="5692"/>
                    </a:lnTo>
                    <a:cubicBezTo>
                      <a:pt x="7226" y="2543"/>
                      <a:pt x="4889" y="1"/>
                      <a:pt x="199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7"/>
              <p:cNvSpPr/>
              <p:nvPr/>
            </p:nvSpPr>
            <p:spPr>
              <a:xfrm>
                <a:off x="2742025" y="4532050"/>
                <a:ext cx="46200" cy="46425"/>
              </a:xfrm>
              <a:custGeom>
                <a:rect b="b" l="l" r="r" t="t"/>
                <a:pathLst>
                  <a:path extrusionOk="0" h="1857" w="1848">
                    <a:moveTo>
                      <a:pt x="928" y="1"/>
                    </a:moveTo>
                    <a:cubicBezTo>
                      <a:pt x="411" y="1"/>
                      <a:pt x="1" y="420"/>
                      <a:pt x="1" y="929"/>
                    </a:cubicBezTo>
                    <a:cubicBezTo>
                      <a:pt x="1" y="1437"/>
                      <a:pt x="411" y="1856"/>
                      <a:pt x="928" y="1856"/>
                    </a:cubicBezTo>
                    <a:cubicBezTo>
                      <a:pt x="1437" y="1856"/>
                      <a:pt x="1847" y="1437"/>
                      <a:pt x="1847" y="929"/>
                    </a:cubicBezTo>
                    <a:cubicBezTo>
                      <a:pt x="1847" y="420"/>
                      <a:pt x="1437" y="1"/>
                      <a:pt x="92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17"/>
              <p:cNvSpPr/>
              <p:nvPr/>
            </p:nvSpPr>
            <p:spPr>
              <a:xfrm>
                <a:off x="2651475" y="4514875"/>
                <a:ext cx="35500" cy="35275"/>
              </a:xfrm>
              <a:custGeom>
                <a:rect b="b" l="l" r="r" t="t"/>
                <a:pathLst>
                  <a:path extrusionOk="0" h="1411" w="1420">
                    <a:moveTo>
                      <a:pt x="705" y="1"/>
                    </a:moveTo>
                    <a:cubicBezTo>
                      <a:pt x="322" y="1"/>
                      <a:pt x="1" y="313"/>
                      <a:pt x="1" y="706"/>
                    </a:cubicBezTo>
                    <a:cubicBezTo>
                      <a:pt x="1" y="1098"/>
                      <a:pt x="322" y="1410"/>
                      <a:pt x="705" y="1410"/>
                    </a:cubicBezTo>
                    <a:cubicBezTo>
                      <a:pt x="1098" y="1410"/>
                      <a:pt x="1419" y="1098"/>
                      <a:pt x="1419" y="706"/>
                    </a:cubicBezTo>
                    <a:cubicBezTo>
                      <a:pt x="1419" y="313"/>
                      <a:pt x="1098" y="1"/>
                      <a:pt x="705" y="1"/>
                    </a:cubicBezTo>
                    <a:close/>
                  </a:path>
                </a:pathLst>
              </a:custGeom>
              <a:solidFill>
                <a:srgbClr val="E897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17"/>
              <p:cNvSpPr/>
              <p:nvPr/>
            </p:nvSpPr>
            <p:spPr>
              <a:xfrm>
                <a:off x="2843275" y="4514875"/>
                <a:ext cx="35500" cy="35275"/>
              </a:xfrm>
              <a:custGeom>
                <a:rect b="b" l="l" r="r" t="t"/>
                <a:pathLst>
                  <a:path extrusionOk="0" h="1411" w="1420">
                    <a:moveTo>
                      <a:pt x="714" y="1"/>
                    </a:moveTo>
                    <a:cubicBezTo>
                      <a:pt x="322" y="1"/>
                      <a:pt x="1" y="313"/>
                      <a:pt x="1" y="706"/>
                    </a:cubicBezTo>
                    <a:cubicBezTo>
                      <a:pt x="1" y="1098"/>
                      <a:pt x="322" y="1410"/>
                      <a:pt x="714" y="1410"/>
                    </a:cubicBezTo>
                    <a:cubicBezTo>
                      <a:pt x="1098" y="1410"/>
                      <a:pt x="1419" y="1098"/>
                      <a:pt x="1419" y="706"/>
                    </a:cubicBezTo>
                    <a:cubicBezTo>
                      <a:pt x="1419" y="313"/>
                      <a:pt x="1098" y="1"/>
                      <a:pt x="714" y="1"/>
                    </a:cubicBezTo>
                    <a:close/>
                  </a:path>
                </a:pathLst>
              </a:custGeom>
              <a:solidFill>
                <a:srgbClr val="E897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17"/>
              <p:cNvSpPr/>
              <p:nvPr/>
            </p:nvSpPr>
            <p:spPr>
              <a:xfrm>
                <a:off x="2926475" y="4558825"/>
                <a:ext cx="40175" cy="39950"/>
              </a:xfrm>
              <a:custGeom>
                <a:rect b="b" l="l" r="r" t="t"/>
                <a:pathLst>
                  <a:path extrusionOk="0" h="1598" w="1607">
                    <a:moveTo>
                      <a:pt x="803" y="0"/>
                    </a:moveTo>
                    <a:cubicBezTo>
                      <a:pt x="357" y="0"/>
                      <a:pt x="0" y="357"/>
                      <a:pt x="0" y="803"/>
                    </a:cubicBezTo>
                    <a:cubicBezTo>
                      <a:pt x="0" y="1240"/>
                      <a:pt x="357" y="1597"/>
                      <a:pt x="803" y="1597"/>
                    </a:cubicBezTo>
                    <a:cubicBezTo>
                      <a:pt x="1240" y="1597"/>
                      <a:pt x="1606" y="1240"/>
                      <a:pt x="1606" y="803"/>
                    </a:cubicBezTo>
                    <a:cubicBezTo>
                      <a:pt x="1606" y="357"/>
                      <a:pt x="1240" y="0"/>
                      <a:pt x="8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17"/>
              <p:cNvSpPr/>
              <p:nvPr/>
            </p:nvSpPr>
            <p:spPr>
              <a:xfrm>
                <a:off x="2563600" y="4558825"/>
                <a:ext cx="40175" cy="39950"/>
              </a:xfrm>
              <a:custGeom>
                <a:rect b="b" l="l" r="r" t="t"/>
                <a:pathLst>
                  <a:path extrusionOk="0" h="1598" w="1607">
                    <a:moveTo>
                      <a:pt x="804" y="0"/>
                    </a:moveTo>
                    <a:cubicBezTo>
                      <a:pt x="367" y="0"/>
                      <a:pt x="1" y="357"/>
                      <a:pt x="1" y="803"/>
                    </a:cubicBezTo>
                    <a:cubicBezTo>
                      <a:pt x="1" y="1240"/>
                      <a:pt x="367" y="1597"/>
                      <a:pt x="804" y="1597"/>
                    </a:cubicBezTo>
                    <a:cubicBezTo>
                      <a:pt x="1250" y="1597"/>
                      <a:pt x="1607" y="1240"/>
                      <a:pt x="1607" y="803"/>
                    </a:cubicBezTo>
                    <a:cubicBezTo>
                      <a:pt x="1607" y="357"/>
                      <a:pt x="1250" y="0"/>
                      <a:pt x="8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7"/>
              <p:cNvSpPr/>
              <p:nvPr/>
            </p:nvSpPr>
            <p:spPr>
              <a:xfrm>
                <a:off x="2758750" y="4680600"/>
                <a:ext cx="12975" cy="12725"/>
              </a:xfrm>
              <a:custGeom>
                <a:rect b="b" l="l" r="r" t="t"/>
                <a:pathLst>
                  <a:path extrusionOk="0" h="509" w="519">
                    <a:moveTo>
                      <a:pt x="259" y="0"/>
                    </a:moveTo>
                    <a:cubicBezTo>
                      <a:pt x="117" y="0"/>
                      <a:pt x="1" y="107"/>
                      <a:pt x="1" y="250"/>
                    </a:cubicBezTo>
                    <a:cubicBezTo>
                      <a:pt x="1" y="393"/>
                      <a:pt x="117" y="509"/>
                      <a:pt x="259" y="509"/>
                    </a:cubicBezTo>
                    <a:cubicBezTo>
                      <a:pt x="402" y="509"/>
                      <a:pt x="518" y="393"/>
                      <a:pt x="518" y="250"/>
                    </a:cubicBezTo>
                    <a:cubicBezTo>
                      <a:pt x="518" y="107"/>
                      <a:pt x="402" y="0"/>
                      <a:pt x="259"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7"/>
              <p:cNvSpPr/>
              <p:nvPr/>
            </p:nvSpPr>
            <p:spPr>
              <a:xfrm>
                <a:off x="2733550" y="4523800"/>
                <a:ext cx="63150" cy="62925"/>
              </a:xfrm>
              <a:custGeom>
                <a:rect b="b" l="l" r="r" t="t"/>
                <a:pathLst>
                  <a:path extrusionOk="0" h="2517" w="2526">
                    <a:moveTo>
                      <a:pt x="1267" y="670"/>
                    </a:moveTo>
                    <a:cubicBezTo>
                      <a:pt x="1589" y="670"/>
                      <a:pt x="1856" y="929"/>
                      <a:pt x="1856" y="1259"/>
                    </a:cubicBezTo>
                    <a:cubicBezTo>
                      <a:pt x="1856" y="1580"/>
                      <a:pt x="1589" y="1847"/>
                      <a:pt x="1267" y="1847"/>
                    </a:cubicBezTo>
                    <a:cubicBezTo>
                      <a:pt x="937" y="1847"/>
                      <a:pt x="670" y="1580"/>
                      <a:pt x="670" y="1259"/>
                    </a:cubicBezTo>
                    <a:cubicBezTo>
                      <a:pt x="670" y="929"/>
                      <a:pt x="937" y="670"/>
                      <a:pt x="1267" y="670"/>
                    </a:cubicBezTo>
                    <a:close/>
                    <a:moveTo>
                      <a:pt x="1267" y="1"/>
                    </a:moveTo>
                    <a:cubicBezTo>
                      <a:pt x="572" y="1"/>
                      <a:pt x="1" y="563"/>
                      <a:pt x="1" y="1259"/>
                    </a:cubicBezTo>
                    <a:cubicBezTo>
                      <a:pt x="1" y="1954"/>
                      <a:pt x="572" y="2516"/>
                      <a:pt x="1267" y="2516"/>
                    </a:cubicBezTo>
                    <a:cubicBezTo>
                      <a:pt x="1954" y="2516"/>
                      <a:pt x="2525" y="1954"/>
                      <a:pt x="2525" y="1259"/>
                    </a:cubicBezTo>
                    <a:cubicBezTo>
                      <a:pt x="2525" y="563"/>
                      <a:pt x="1954" y="1"/>
                      <a:pt x="126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17"/>
              <p:cNvSpPr/>
              <p:nvPr/>
            </p:nvSpPr>
            <p:spPr>
              <a:xfrm>
                <a:off x="2705450" y="4428050"/>
                <a:ext cx="16750" cy="61450"/>
              </a:xfrm>
              <a:custGeom>
                <a:rect b="b" l="l" r="r" t="t"/>
                <a:pathLst>
                  <a:path extrusionOk="0" h="2458" w="670">
                    <a:moveTo>
                      <a:pt x="339" y="1"/>
                    </a:moveTo>
                    <a:cubicBezTo>
                      <a:pt x="154" y="1"/>
                      <a:pt x="1" y="152"/>
                      <a:pt x="1" y="334"/>
                    </a:cubicBezTo>
                    <a:lnTo>
                      <a:pt x="1" y="2118"/>
                    </a:lnTo>
                    <a:cubicBezTo>
                      <a:pt x="1" y="2270"/>
                      <a:pt x="108" y="2421"/>
                      <a:pt x="268" y="2448"/>
                    </a:cubicBezTo>
                    <a:cubicBezTo>
                      <a:pt x="295" y="2455"/>
                      <a:pt x="322" y="2458"/>
                      <a:pt x="348" y="2458"/>
                    </a:cubicBezTo>
                    <a:cubicBezTo>
                      <a:pt x="527" y="2458"/>
                      <a:pt x="670" y="2306"/>
                      <a:pt x="670" y="2127"/>
                    </a:cubicBezTo>
                    <a:lnTo>
                      <a:pt x="670" y="343"/>
                    </a:lnTo>
                    <a:cubicBezTo>
                      <a:pt x="670" y="173"/>
                      <a:pt x="554" y="21"/>
                      <a:pt x="384" y="4"/>
                    </a:cubicBezTo>
                    <a:cubicBezTo>
                      <a:pt x="369" y="2"/>
                      <a:pt x="354" y="1"/>
                      <a:pt x="3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17"/>
              <p:cNvSpPr/>
              <p:nvPr/>
            </p:nvSpPr>
            <p:spPr>
              <a:xfrm>
                <a:off x="2808500" y="4428050"/>
                <a:ext cx="16750" cy="61450"/>
              </a:xfrm>
              <a:custGeom>
                <a:rect b="b" l="l" r="r" t="t"/>
                <a:pathLst>
                  <a:path extrusionOk="0" h="2458" w="670">
                    <a:moveTo>
                      <a:pt x="332" y="1"/>
                    </a:moveTo>
                    <a:cubicBezTo>
                      <a:pt x="153" y="1"/>
                      <a:pt x="0" y="152"/>
                      <a:pt x="0" y="334"/>
                    </a:cubicBezTo>
                    <a:lnTo>
                      <a:pt x="0" y="2118"/>
                    </a:lnTo>
                    <a:cubicBezTo>
                      <a:pt x="0" y="2270"/>
                      <a:pt x="107" y="2421"/>
                      <a:pt x="259" y="2448"/>
                    </a:cubicBezTo>
                    <a:cubicBezTo>
                      <a:pt x="287" y="2455"/>
                      <a:pt x="315" y="2458"/>
                      <a:pt x="342" y="2458"/>
                    </a:cubicBezTo>
                    <a:cubicBezTo>
                      <a:pt x="526" y="2458"/>
                      <a:pt x="669" y="2306"/>
                      <a:pt x="669" y="2127"/>
                    </a:cubicBezTo>
                    <a:lnTo>
                      <a:pt x="669" y="343"/>
                    </a:lnTo>
                    <a:cubicBezTo>
                      <a:pt x="669" y="173"/>
                      <a:pt x="544" y="21"/>
                      <a:pt x="375" y="4"/>
                    </a:cubicBezTo>
                    <a:cubicBezTo>
                      <a:pt x="360" y="2"/>
                      <a:pt x="346" y="1"/>
                      <a:pt x="33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7"/>
              <p:cNvSpPr/>
              <p:nvPr/>
            </p:nvSpPr>
            <p:spPr>
              <a:xfrm>
                <a:off x="2547550" y="4176325"/>
                <a:ext cx="435150" cy="570525"/>
              </a:xfrm>
              <a:custGeom>
                <a:rect b="b" l="l" r="r" t="t"/>
                <a:pathLst>
                  <a:path extrusionOk="0" h="22821" w="17406">
                    <a:moveTo>
                      <a:pt x="15675" y="10956"/>
                    </a:moveTo>
                    <a:cubicBezTo>
                      <a:pt x="16103" y="11090"/>
                      <a:pt x="16406" y="11536"/>
                      <a:pt x="16299" y="12026"/>
                    </a:cubicBezTo>
                    <a:cubicBezTo>
                      <a:pt x="16281" y="12142"/>
                      <a:pt x="16228" y="12258"/>
                      <a:pt x="16156" y="12356"/>
                    </a:cubicBezTo>
                    <a:cubicBezTo>
                      <a:pt x="16032" y="12526"/>
                      <a:pt x="15862" y="12651"/>
                      <a:pt x="15675" y="12704"/>
                    </a:cubicBezTo>
                    <a:lnTo>
                      <a:pt x="15675" y="10956"/>
                    </a:lnTo>
                    <a:close/>
                    <a:moveTo>
                      <a:pt x="1758" y="10956"/>
                    </a:moveTo>
                    <a:lnTo>
                      <a:pt x="1758" y="12811"/>
                    </a:lnTo>
                    <a:cubicBezTo>
                      <a:pt x="1348" y="12704"/>
                      <a:pt x="1053" y="12330"/>
                      <a:pt x="1053" y="11884"/>
                    </a:cubicBezTo>
                    <a:cubicBezTo>
                      <a:pt x="1053" y="11446"/>
                      <a:pt x="1348" y="11072"/>
                      <a:pt x="1758" y="10956"/>
                    </a:cubicBezTo>
                    <a:close/>
                    <a:moveTo>
                      <a:pt x="16379" y="13070"/>
                    </a:moveTo>
                    <a:lnTo>
                      <a:pt x="16647" y="15158"/>
                    </a:lnTo>
                    <a:cubicBezTo>
                      <a:pt x="16629" y="15167"/>
                      <a:pt x="16629" y="15167"/>
                      <a:pt x="16611" y="15175"/>
                    </a:cubicBezTo>
                    <a:cubicBezTo>
                      <a:pt x="16513" y="15104"/>
                      <a:pt x="16406" y="15051"/>
                      <a:pt x="16281" y="15015"/>
                    </a:cubicBezTo>
                    <a:lnTo>
                      <a:pt x="16281" y="13141"/>
                    </a:lnTo>
                    <a:cubicBezTo>
                      <a:pt x="16317" y="13115"/>
                      <a:pt x="16344" y="13097"/>
                      <a:pt x="16379" y="13070"/>
                    </a:cubicBezTo>
                    <a:close/>
                    <a:moveTo>
                      <a:pt x="982" y="13168"/>
                    </a:moveTo>
                    <a:cubicBezTo>
                      <a:pt x="1017" y="13195"/>
                      <a:pt x="1053" y="13222"/>
                      <a:pt x="1089" y="13240"/>
                    </a:cubicBezTo>
                    <a:lnTo>
                      <a:pt x="1089" y="13248"/>
                    </a:lnTo>
                    <a:lnTo>
                      <a:pt x="1089" y="15015"/>
                    </a:lnTo>
                    <a:cubicBezTo>
                      <a:pt x="955" y="15059"/>
                      <a:pt x="830" y="15122"/>
                      <a:pt x="714" y="15211"/>
                    </a:cubicBezTo>
                    <a:cubicBezTo>
                      <a:pt x="723" y="15193"/>
                      <a:pt x="723" y="15175"/>
                      <a:pt x="723" y="15158"/>
                    </a:cubicBezTo>
                    <a:lnTo>
                      <a:pt x="982" y="13168"/>
                    </a:lnTo>
                    <a:close/>
                    <a:moveTo>
                      <a:pt x="1446" y="15630"/>
                    </a:moveTo>
                    <a:cubicBezTo>
                      <a:pt x="1704" y="15630"/>
                      <a:pt x="1910" y="15845"/>
                      <a:pt x="1910" y="16103"/>
                    </a:cubicBezTo>
                    <a:cubicBezTo>
                      <a:pt x="1910" y="16353"/>
                      <a:pt x="1704" y="16567"/>
                      <a:pt x="1446" y="16567"/>
                    </a:cubicBezTo>
                    <a:cubicBezTo>
                      <a:pt x="1187" y="16567"/>
                      <a:pt x="982" y="16353"/>
                      <a:pt x="982" y="16103"/>
                    </a:cubicBezTo>
                    <a:cubicBezTo>
                      <a:pt x="982" y="15845"/>
                      <a:pt x="1187" y="15630"/>
                      <a:pt x="1446" y="15630"/>
                    </a:cubicBezTo>
                    <a:close/>
                    <a:moveTo>
                      <a:pt x="15960" y="15630"/>
                    </a:moveTo>
                    <a:cubicBezTo>
                      <a:pt x="16219" y="15630"/>
                      <a:pt x="16424" y="15845"/>
                      <a:pt x="16424" y="16103"/>
                    </a:cubicBezTo>
                    <a:cubicBezTo>
                      <a:pt x="16424" y="16353"/>
                      <a:pt x="16219" y="16567"/>
                      <a:pt x="15960" y="16567"/>
                    </a:cubicBezTo>
                    <a:cubicBezTo>
                      <a:pt x="15701" y="16567"/>
                      <a:pt x="15496" y="16353"/>
                      <a:pt x="15496" y="16103"/>
                    </a:cubicBezTo>
                    <a:cubicBezTo>
                      <a:pt x="15496" y="15845"/>
                      <a:pt x="15701" y="15630"/>
                      <a:pt x="15960" y="15630"/>
                    </a:cubicBezTo>
                    <a:close/>
                    <a:moveTo>
                      <a:pt x="9269" y="18209"/>
                    </a:moveTo>
                    <a:cubicBezTo>
                      <a:pt x="9269" y="18271"/>
                      <a:pt x="9269" y="18333"/>
                      <a:pt x="9269" y="18396"/>
                    </a:cubicBezTo>
                    <a:cubicBezTo>
                      <a:pt x="9077" y="18469"/>
                      <a:pt x="8894" y="18496"/>
                      <a:pt x="8729" y="18496"/>
                    </a:cubicBezTo>
                    <a:cubicBezTo>
                      <a:pt x="8475" y="18496"/>
                      <a:pt x="8266" y="18432"/>
                      <a:pt x="8136" y="18378"/>
                    </a:cubicBezTo>
                    <a:cubicBezTo>
                      <a:pt x="8136" y="18325"/>
                      <a:pt x="8136" y="18262"/>
                      <a:pt x="8136" y="18209"/>
                    </a:cubicBezTo>
                    <a:close/>
                    <a:moveTo>
                      <a:pt x="1758" y="13489"/>
                    </a:moveTo>
                    <a:cubicBezTo>
                      <a:pt x="1767" y="13489"/>
                      <a:pt x="1785" y="13498"/>
                      <a:pt x="1802" y="13498"/>
                    </a:cubicBezTo>
                    <a:cubicBezTo>
                      <a:pt x="2079" y="16050"/>
                      <a:pt x="4274" y="18039"/>
                      <a:pt x="6932" y="18039"/>
                    </a:cubicBezTo>
                    <a:lnTo>
                      <a:pt x="7485" y="18039"/>
                    </a:lnTo>
                    <a:lnTo>
                      <a:pt x="7485" y="18137"/>
                    </a:lnTo>
                    <a:cubicBezTo>
                      <a:pt x="7485" y="18173"/>
                      <a:pt x="7485" y="18217"/>
                      <a:pt x="7485" y="18262"/>
                    </a:cubicBezTo>
                    <a:cubicBezTo>
                      <a:pt x="7458" y="18262"/>
                      <a:pt x="7423" y="18271"/>
                      <a:pt x="7396" y="18271"/>
                    </a:cubicBezTo>
                    <a:lnTo>
                      <a:pt x="7360" y="18280"/>
                    </a:lnTo>
                    <a:cubicBezTo>
                      <a:pt x="6995" y="18333"/>
                      <a:pt x="6638" y="18476"/>
                      <a:pt x="6334" y="18690"/>
                    </a:cubicBezTo>
                    <a:cubicBezTo>
                      <a:pt x="5737" y="19127"/>
                      <a:pt x="5371" y="19832"/>
                      <a:pt x="5371" y="20582"/>
                    </a:cubicBezTo>
                    <a:lnTo>
                      <a:pt x="5371" y="21322"/>
                    </a:lnTo>
                    <a:lnTo>
                      <a:pt x="1169" y="21322"/>
                    </a:lnTo>
                    <a:cubicBezTo>
                      <a:pt x="982" y="21322"/>
                      <a:pt x="884" y="21197"/>
                      <a:pt x="857" y="21144"/>
                    </a:cubicBezTo>
                    <a:cubicBezTo>
                      <a:pt x="830" y="21090"/>
                      <a:pt x="768" y="20947"/>
                      <a:pt x="866" y="20796"/>
                    </a:cubicBezTo>
                    <a:lnTo>
                      <a:pt x="964" y="20635"/>
                    </a:lnTo>
                    <a:cubicBezTo>
                      <a:pt x="1276" y="20153"/>
                      <a:pt x="1303" y="19547"/>
                      <a:pt x="1035" y="19047"/>
                    </a:cubicBezTo>
                    <a:lnTo>
                      <a:pt x="964" y="18904"/>
                    </a:lnTo>
                    <a:cubicBezTo>
                      <a:pt x="803" y="18592"/>
                      <a:pt x="830" y="18226"/>
                      <a:pt x="1035" y="17932"/>
                    </a:cubicBezTo>
                    <a:cubicBezTo>
                      <a:pt x="1187" y="17718"/>
                      <a:pt x="1285" y="17477"/>
                      <a:pt x="1312" y="17227"/>
                    </a:cubicBezTo>
                    <a:lnTo>
                      <a:pt x="1419" y="17227"/>
                    </a:lnTo>
                    <a:cubicBezTo>
                      <a:pt x="2052" y="17227"/>
                      <a:pt x="2570" y="16719"/>
                      <a:pt x="2570" y="16094"/>
                    </a:cubicBezTo>
                    <a:cubicBezTo>
                      <a:pt x="2570" y="15586"/>
                      <a:pt x="2231" y="15149"/>
                      <a:pt x="1758" y="15006"/>
                    </a:cubicBezTo>
                    <a:lnTo>
                      <a:pt x="1758" y="13489"/>
                    </a:lnTo>
                    <a:close/>
                    <a:moveTo>
                      <a:pt x="15612" y="13391"/>
                    </a:moveTo>
                    <a:lnTo>
                      <a:pt x="15612" y="15006"/>
                    </a:lnTo>
                    <a:cubicBezTo>
                      <a:pt x="15157" y="15149"/>
                      <a:pt x="14818" y="15586"/>
                      <a:pt x="14818" y="16094"/>
                    </a:cubicBezTo>
                    <a:cubicBezTo>
                      <a:pt x="14818" y="16719"/>
                      <a:pt x="15327" y="17227"/>
                      <a:pt x="15951" y="17227"/>
                    </a:cubicBezTo>
                    <a:lnTo>
                      <a:pt x="16049" y="17227"/>
                    </a:lnTo>
                    <a:cubicBezTo>
                      <a:pt x="16085" y="17477"/>
                      <a:pt x="16174" y="17727"/>
                      <a:pt x="16326" y="17941"/>
                    </a:cubicBezTo>
                    <a:cubicBezTo>
                      <a:pt x="16531" y="18226"/>
                      <a:pt x="16549" y="18601"/>
                      <a:pt x="16388" y="18913"/>
                    </a:cubicBezTo>
                    <a:lnTo>
                      <a:pt x="16317" y="19047"/>
                    </a:lnTo>
                    <a:cubicBezTo>
                      <a:pt x="16067" y="19547"/>
                      <a:pt x="16094" y="20153"/>
                      <a:pt x="16388" y="20635"/>
                    </a:cubicBezTo>
                    <a:lnTo>
                      <a:pt x="16487" y="20796"/>
                    </a:lnTo>
                    <a:cubicBezTo>
                      <a:pt x="16585" y="20947"/>
                      <a:pt x="16531" y="21090"/>
                      <a:pt x="16495" y="21144"/>
                    </a:cubicBezTo>
                    <a:cubicBezTo>
                      <a:pt x="16469" y="21197"/>
                      <a:pt x="16379" y="21322"/>
                      <a:pt x="16201" y="21322"/>
                    </a:cubicBezTo>
                    <a:lnTo>
                      <a:pt x="12053" y="21322"/>
                    </a:lnTo>
                    <a:lnTo>
                      <a:pt x="12053" y="20582"/>
                    </a:lnTo>
                    <a:cubicBezTo>
                      <a:pt x="12053" y="19841"/>
                      <a:pt x="11696" y="19136"/>
                      <a:pt x="11098" y="18699"/>
                    </a:cubicBezTo>
                    <a:cubicBezTo>
                      <a:pt x="10795" y="18476"/>
                      <a:pt x="10438" y="18333"/>
                      <a:pt x="10072" y="18280"/>
                    </a:cubicBezTo>
                    <a:lnTo>
                      <a:pt x="10028" y="18280"/>
                    </a:lnTo>
                    <a:cubicBezTo>
                      <a:pt x="10001" y="18271"/>
                      <a:pt x="9965" y="18271"/>
                      <a:pt x="9938" y="18262"/>
                    </a:cubicBezTo>
                    <a:cubicBezTo>
                      <a:pt x="9938" y="18226"/>
                      <a:pt x="9938" y="18182"/>
                      <a:pt x="9938" y="18137"/>
                    </a:cubicBezTo>
                    <a:lnTo>
                      <a:pt x="9938" y="18039"/>
                    </a:lnTo>
                    <a:lnTo>
                      <a:pt x="10536" y="18039"/>
                    </a:lnTo>
                    <a:cubicBezTo>
                      <a:pt x="13177" y="18039"/>
                      <a:pt x="15362" y="15987"/>
                      <a:pt x="15585" y="13391"/>
                    </a:cubicBezTo>
                    <a:close/>
                    <a:moveTo>
                      <a:pt x="6718" y="19217"/>
                    </a:moveTo>
                    <a:lnTo>
                      <a:pt x="6566" y="19493"/>
                    </a:lnTo>
                    <a:cubicBezTo>
                      <a:pt x="6531" y="19556"/>
                      <a:pt x="6513" y="19618"/>
                      <a:pt x="6522" y="19689"/>
                    </a:cubicBezTo>
                    <a:cubicBezTo>
                      <a:pt x="6540" y="19850"/>
                      <a:pt x="6656" y="19966"/>
                      <a:pt x="6798" y="19984"/>
                    </a:cubicBezTo>
                    <a:lnTo>
                      <a:pt x="7503" y="20109"/>
                    </a:lnTo>
                    <a:lnTo>
                      <a:pt x="7191" y="20582"/>
                    </a:lnTo>
                    <a:cubicBezTo>
                      <a:pt x="7119" y="20689"/>
                      <a:pt x="7111" y="20822"/>
                      <a:pt x="7173" y="20929"/>
                    </a:cubicBezTo>
                    <a:lnTo>
                      <a:pt x="7878" y="22161"/>
                    </a:lnTo>
                    <a:lnTo>
                      <a:pt x="5986" y="22161"/>
                    </a:lnTo>
                    <a:lnTo>
                      <a:pt x="5986" y="20590"/>
                    </a:lnTo>
                    <a:cubicBezTo>
                      <a:pt x="5986" y="20037"/>
                      <a:pt x="6263" y="19529"/>
                      <a:pt x="6718" y="19217"/>
                    </a:cubicBezTo>
                    <a:close/>
                    <a:moveTo>
                      <a:pt x="7708" y="18895"/>
                    </a:moveTo>
                    <a:cubicBezTo>
                      <a:pt x="7878" y="18985"/>
                      <a:pt x="8243" y="19154"/>
                      <a:pt x="8725" y="19154"/>
                    </a:cubicBezTo>
                    <a:cubicBezTo>
                      <a:pt x="9029" y="19154"/>
                      <a:pt x="9368" y="19092"/>
                      <a:pt x="9724" y="18904"/>
                    </a:cubicBezTo>
                    <a:cubicBezTo>
                      <a:pt x="9733" y="18913"/>
                      <a:pt x="9733" y="18913"/>
                      <a:pt x="9742" y="18913"/>
                    </a:cubicBezTo>
                    <a:lnTo>
                      <a:pt x="10010" y="19413"/>
                    </a:lnTo>
                    <a:lnTo>
                      <a:pt x="9260" y="19547"/>
                    </a:lnTo>
                    <a:cubicBezTo>
                      <a:pt x="9198" y="19556"/>
                      <a:pt x="9144" y="19573"/>
                      <a:pt x="9091" y="19618"/>
                    </a:cubicBezTo>
                    <a:cubicBezTo>
                      <a:pt x="8957" y="19734"/>
                      <a:pt x="8939" y="19930"/>
                      <a:pt x="9037" y="20064"/>
                    </a:cubicBezTo>
                    <a:lnTo>
                      <a:pt x="9519" y="20778"/>
                    </a:lnTo>
                    <a:lnTo>
                      <a:pt x="8725" y="22161"/>
                    </a:lnTo>
                    <a:lnTo>
                      <a:pt x="8681" y="22161"/>
                    </a:lnTo>
                    <a:lnTo>
                      <a:pt x="7887" y="20778"/>
                    </a:lnTo>
                    <a:lnTo>
                      <a:pt x="8368" y="20073"/>
                    </a:lnTo>
                    <a:cubicBezTo>
                      <a:pt x="8413" y="20011"/>
                      <a:pt x="8431" y="19939"/>
                      <a:pt x="8431" y="19859"/>
                    </a:cubicBezTo>
                    <a:cubicBezTo>
                      <a:pt x="8422" y="19698"/>
                      <a:pt x="8306" y="19573"/>
                      <a:pt x="8154" y="19547"/>
                    </a:cubicBezTo>
                    <a:lnTo>
                      <a:pt x="7396" y="19413"/>
                    </a:lnTo>
                    <a:lnTo>
                      <a:pt x="7664" y="18913"/>
                    </a:lnTo>
                    <a:cubicBezTo>
                      <a:pt x="7681" y="18904"/>
                      <a:pt x="7690" y="18904"/>
                      <a:pt x="7708" y="18895"/>
                    </a:cubicBezTo>
                    <a:close/>
                    <a:moveTo>
                      <a:pt x="10661" y="19217"/>
                    </a:moveTo>
                    <a:lnTo>
                      <a:pt x="10661" y="19217"/>
                    </a:lnTo>
                    <a:cubicBezTo>
                      <a:pt x="11116" y="19529"/>
                      <a:pt x="11384" y="20037"/>
                      <a:pt x="11384" y="20590"/>
                    </a:cubicBezTo>
                    <a:lnTo>
                      <a:pt x="11384" y="22161"/>
                    </a:lnTo>
                    <a:lnTo>
                      <a:pt x="9492" y="22161"/>
                    </a:lnTo>
                    <a:lnTo>
                      <a:pt x="10197" y="20929"/>
                    </a:lnTo>
                    <a:cubicBezTo>
                      <a:pt x="10260" y="20822"/>
                      <a:pt x="10260" y="20689"/>
                      <a:pt x="10188" y="20582"/>
                    </a:cubicBezTo>
                    <a:lnTo>
                      <a:pt x="9867" y="20109"/>
                    </a:lnTo>
                    <a:lnTo>
                      <a:pt x="10572" y="19984"/>
                    </a:lnTo>
                    <a:cubicBezTo>
                      <a:pt x="10679" y="19966"/>
                      <a:pt x="10768" y="19904"/>
                      <a:pt x="10813" y="19805"/>
                    </a:cubicBezTo>
                    <a:cubicBezTo>
                      <a:pt x="10866" y="19707"/>
                      <a:pt x="10857" y="19591"/>
                      <a:pt x="10813" y="19502"/>
                    </a:cubicBezTo>
                    <a:lnTo>
                      <a:pt x="10661" y="19217"/>
                    </a:lnTo>
                    <a:close/>
                    <a:moveTo>
                      <a:pt x="6281" y="1"/>
                    </a:moveTo>
                    <a:cubicBezTo>
                      <a:pt x="3203" y="1"/>
                      <a:pt x="696" y="2704"/>
                      <a:pt x="696" y="6022"/>
                    </a:cubicBezTo>
                    <a:lnTo>
                      <a:pt x="616" y="11045"/>
                    </a:lnTo>
                    <a:cubicBezTo>
                      <a:pt x="473" y="11286"/>
                      <a:pt x="393" y="11562"/>
                      <a:pt x="393" y="11866"/>
                    </a:cubicBezTo>
                    <a:cubicBezTo>
                      <a:pt x="393" y="12008"/>
                      <a:pt x="420" y="12160"/>
                      <a:pt x="455" y="12294"/>
                    </a:cubicBezTo>
                    <a:lnTo>
                      <a:pt x="99" y="15059"/>
                    </a:lnTo>
                    <a:cubicBezTo>
                      <a:pt x="45" y="15416"/>
                      <a:pt x="125" y="15791"/>
                      <a:pt x="322" y="16103"/>
                    </a:cubicBezTo>
                    <a:lnTo>
                      <a:pt x="322" y="16112"/>
                    </a:lnTo>
                    <a:cubicBezTo>
                      <a:pt x="331" y="16442"/>
                      <a:pt x="473" y="16737"/>
                      <a:pt x="705" y="16933"/>
                    </a:cubicBezTo>
                    <a:cubicBezTo>
                      <a:pt x="723" y="17236"/>
                      <a:pt x="607" y="17539"/>
                      <a:pt x="348" y="17745"/>
                    </a:cubicBezTo>
                    <a:cubicBezTo>
                      <a:pt x="72" y="17977"/>
                      <a:pt x="0" y="18378"/>
                      <a:pt x="161" y="18699"/>
                    </a:cubicBezTo>
                    <a:lnTo>
                      <a:pt x="491" y="19342"/>
                    </a:lnTo>
                    <a:cubicBezTo>
                      <a:pt x="643" y="19636"/>
                      <a:pt x="625" y="19993"/>
                      <a:pt x="455" y="20269"/>
                    </a:cubicBezTo>
                    <a:lnTo>
                      <a:pt x="348" y="20430"/>
                    </a:lnTo>
                    <a:cubicBezTo>
                      <a:pt x="54" y="20912"/>
                      <a:pt x="179" y="21554"/>
                      <a:pt x="759" y="21911"/>
                    </a:cubicBezTo>
                    <a:cubicBezTo>
                      <a:pt x="839" y="21964"/>
                      <a:pt x="937" y="21991"/>
                      <a:pt x="1044" y="21991"/>
                    </a:cubicBezTo>
                    <a:lnTo>
                      <a:pt x="5371" y="21991"/>
                    </a:lnTo>
                    <a:lnTo>
                      <a:pt x="5371" y="22651"/>
                    </a:lnTo>
                    <a:cubicBezTo>
                      <a:pt x="5371" y="22749"/>
                      <a:pt x="5451" y="22821"/>
                      <a:pt x="5540" y="22821"/>
                    </a:cubicBezTo>
                    <a:lnTo>
                      <a:pt x="11723" y="22821"/>
                    </a:lnTo>
                    <a:cubicBezTo>
                      <a:pt x="11901" y="22821"/>
                      <a:pt x="12053" y="22678"/>
                      <a:pt x="12053" y="22491"/>
                    </a:cubicBezTo>
                    <a:lnTo>
                      <a:pt x="12053" y="21991"/>
                    </a:lnTo>
                    <a:lnTo>
                      <a:pt x="16237" y="21991"/>
                    </a:lnTo>
                    <a:cubicBezTo>
                      <a:pt x="16611" y="21991"/>
                      <a:pt x="16950" y="21795"/>
                      <a:pt x="17129" y="21465"/>
                    </a:cubicBezTo>
                    <a:cubicBezTo>
                      <a:pt x="17316" y="21135"/>
                      <a:pt x="17307" y="20751"/>
                      <a:pt x="17102" y="20430"/>
                    </a:cubicBezTo>
                    <a:lnTo>
                      <a:pt x="17004" y="20269"/>
                    </a:lnTo>
                    <a:cubicBezTo>
                      <a:pt x="16826" y="19993"/>
                      <a:pt x="16808" y="19636"/>
                      <a:pt x="16959" y="19342"/>
                    </a:cubicBezTo>
                    <a:lnTo>
                      <a:pt x="17031" y="19208"/>
                    </a:lnTo>
                    <a:cubicBezTo>
                      <a:pt x="17307" y="18672"/>
                      <a:pt x="17263" y="18039"/>
                      <a:pt x="16915" y="17548"/>
                    </a:cubicBezTo>
                    <a:cubicBezTo>
                      <a:pt x="16790" y="17361"/>
                      <a:pt x="16736" y="17147"/>
                      <a:pt x="16745" y="16933"/>
                    </a:cubicBezTo>
                    <a:cubicBezTo>
                      <a:pt x="16977" y="16737"/>
                      <a:pt x="17120" y="16442"/>
                      <a:pt x="17129" y="16112"/>
                    </a:cubicBezTo>
                    <a:lnTo>
                      <a:pt x="17138" y="16103"/>
                    </a:lnTo>
                    <a:cubicBezTo>
                      <a:pt x="17325" y="15791"/>
                      <a:pt x="17405" y="15416"/>
                      <a:pt x="17361" y="15059"/>
                    </a:cubicBezTo>
                    <a:lnTo>
                      <a:pt x="16986" y="12169"/>
                    </a:lnTo>
                    <a:cubicBezTo>
                      <a:pt x="17013" y="12053"/>
                      <a:pt x="17022" y="11928"/>
                      <a:pt x="17022" y="11812"/>
                    </a:cubicBezTo>
                    <a:cubicBezTo>
                      <a:pt x="17022" y="11545"/>
                      <a:pt x="16959" y="11295"/>
                      <a:pt x="16843" y="11072"/>
                    </a:cubicBezTo>
                    <a:lnTo>
                      <a:pt x="16754" y="6112"/>
                    </a:lnTo>
                    <a:cubicBezTo>
                      <a:pt x="16754" y="4640"/>
                      <a:pt x="16263" y="3203"/>
                      <a:pt x="15380" y="2079"/>
                    </a:cubicBezTo>
                    <a:cubicBezTo>
                      <a:pt x="15308" y="1997"/>
                      <a:pt x="15206" y="1953"/>
                      <a:pt x="15104" y="1953"/>
                    </a:cubicBezTo>
                    <a:cubicBezTo>
                      <a:pt x="15029" y="1953"/>
                      <a:pt x="14954" y="1977"/>
                      <a:pt x="14890" y="2026"/>
                    </a:cubicBezTo>
                    <a:cubicBezTo>
                      <a:pt x="14747" y="2142"/>
                      <a:pt x="14720" y="2356"/>
                      <a:pt x="14836" y="2508"/>
                    </a:cubicBezTo>
                    <a:cubicBezTo>
                      <a:pt x="15630" y="3507"/>
                      <a:pt x="16058" y="4791"/>
                      <a:pt x="16058" y="6112"/>
                    </a:cubicBezTo>
                    <a:lnTo>
                      <a:pt x="16058" y="9894"/>
                    </a:lnTo>
                    <a:cubicBezTo>
                      <a:pt x="15817" y="9867"/>
                      <a:pt x="15585" y="9832"/>
                      <a:pt x="15354" y="9796"/>
                    </a:cubicBezTo>
                    <a:cubicBezTo>
                      <a:pt x="15345" y="9796"/>
                      <a:pt x="15327" y="9796"/>
                      <a:pt x="15318" y="9787"/>
                    </a:cubicBezTo>
                    <a:cubicBezTo>
                      <a:pt x="13088" y="9448"/>
                      <a:pt x="11491" y="8779"/>
                      <a:pt x="10465" y="7762"/>
                    </a:cubicBezTo>
                    <a:cubicBezTo>
                      <a:pt x="9591" y="6888"/>
                      <a:pt x="9136" y="5746"/>
                      <a:pt x="9037" y="4185"/>
                    </a:cubicBezTo>
                    <a:cubicBezTo>
                      <a:pt x="9020" y="4006"/>
                      <a:pt x="8877" y="3864"/>
                      <a:pt x="8698" y="3864"/>
                    </a:cubicBezTo>
                    <a:cubicBezTo>
                      <a:pt x="8520" y="3864"/>
                      <a:pt x="8377" y="4006"/>
                      <a:pt x="8368" y="4185"/>
                    </a:cubicBezTo>
                    <a:cubicBezTo>
                      <a:pt x="8270" y="5701"/>
                      <a:pt x="7851" y="7610"/>
                      <a:pt x="5416" y="8815"/>
                    </a:cubicBezTo>
                    <a:cubicBezTo>
                      <a:pt x="5255" y="8895"/>
                      <a:pt x="5184" y="9100"/>
                      <a:pt x="5264" y="9261"/>
                    </a:cubicBezTo>
                    <a:cubicBezTo>
                      <a:pt x="5321" y="9381"/>
                      <a:pt x="5440" y="9447"/>
                      <a:pt x="5565" y="9447"/>
                    </a:cubicBezTo>
                    <a:cubicBezTo>
                      <a:pt x="5617" y="9447"/>
                      <a:pt x="5669" y="9436"/>
                      <a:pt x="5719" y="9412"/>
                    </a:cubicBezTo>
                    <a:cubicBezTo>
                      <a:pt x="7485" y="8538"/>
                      <a:pt x="8306" y="7298"/>
                      <a:pt x="8698" y="6112"/>
                    </a:cubicBezTo>
                    <a:cubicBezTo>
                      <a:pt x="8930" y="6825"/>
                      <a:pt x="9323" y="7566"/>
                      <a:pt x="10001" y="8235"/>
                    </a:cubicBezTo>
                    <a:cubicBezTo>
                      <a:pt x="11080" y="9314"/>
                      <a:pt x="12713" y="10028"/>
                      <a:pt x="14952" y="10412"/>
                    </a:cubicBezTo>
                    <a:lnTo>
                      <a:pt x="14952" y="12963"/>
                    </a:lnTo>
                    <a:cubicBezTo>
                      <a:pt x="14952" y="15398"/>
                      <a:pt x="12972" y="17370"/>
                      <a:pt x="10536" y="17370"/>
                    </a:cubicBezTo>
                    <a:lnTo>
                      <a:pt x="6887" y="17370"/>
                    </a:lnTo>
                    <a:cubicBezTo>
                      <a:pt x="4452" y="17370"/>
                      <a:pt x="2480" y="15398"/>
                      <a:pt x="2480" y="12963"/>
                    </a:cubicBezTo>
                    <a:lnTo>
                      <a:pt x="2480" y="10412"/>
                    </a:lnTo>
                    <a:cubicBezTo>
                      <a:pt x="2828" y="10349"/>
                      <a:pt x="3167" y="10278"/>
                      <a:pt x="3489" y="10206"/>
                    </a:cubicBezTo>
                    <a:cubicBezTo>
                      <a:pt x="3667" y="10162"/>
                      <a:pt x="3783" y="9983"/>
                      <a:pt x="3738" y="9796"/>
                    </a:cubicBezTo>
                    <a:cubicBezTo>
                      <a:pt x="3701" y="9645"/>
                      <a:pt x="3567" y="9545"/>
                      <a:pt x="3418" y="9545"/>
                    </a:cubicBezTo>
                    <a:cubicBezTo>
                      <a:pt x="3392" y="9545"/>
                      <a:pt x="3364" y="9548"/>
                      <a:pt x="3337" y="9555"/>
                    </a:cubicBezTo>
                    <a:cubicBezTo>
                      <a:pt x="2739" y="9698"/>
                      <a:pt x="2079" y="9805"/>
                      <a:pt x="1365" y="9894"/>
                    </a:cubicBezTo>
                    <a:lnTo>
                      <a:pt x="1365" y="6022"/>
                    </a:lnTo>
                    <a:cubicBezTo>
                      <a:pt x="1365" y="3070"/>
                      <a:pt x="3569" y="670"/>
                      <a:pt x="6281" y="670"/>
                    </a:cubicBezTo>
                    <a:lnTo>
                      <a:pt x="11125" y="670"/>
                    </a:lnTo>
                    <a:cubicBezTo>
                      <a:pt x="11803" y="670"/>
                      <a:pt x="12472" y="822"/>
                      <a:pt x="13097" y="1116"/>
                    </a:cubicBezTo>
                    <a:cubicBezTo>
                      <a:pt x="13142" y="1138"/>
                      <a:pt x="13190" y="1149"/>
                      <a:pt x="13239" y="1149"/>
                    </a:cubicBezTo>
                    <a:cubicBezTo>
                      <a:pt x="13363" y="1149"/>
                      <a:pt x="13485" y="1080"/>
                      <a:pt x="13543" y="964"/>
                    </a:cubicBezTo>
                    <a:cubicBezTo>
                      <a:pt x="13614" y="795"/>
                      <a:pt x="13543" y="599"/>
                      <a:pt x="13382" y="518"/>
                    </a:cubicBezTo>
                    <a:cubicBezTo>
                      <a:pt x="12668" y="170"/>
                      <a:pt x="11910" y="1"/>
                      <a:pt x="1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71" name="Google Shape;471;p17"/>
          <p:cNvGrpSpPr/>
          <p:nvPr/>
        </p:nvGrpSpPr>
        <p:grpSpPr>
          <a:xfrm>
            <a:off x="7160131" y="1786305"/>
            <a:ext cx="579000" cy="607445"/>
            <a:chOff x="7160131" y="1786305"/>
            <a:chExt cx="579000" cy="607445"/>
          </a:xfrm>
        </p:grpSpPr>
        <p:sp>
          <p:nvSpPr>
            <p:cNvPr id="472" name="Google Shape;472;p17"/>
            <p:cNvSpPr/>
            <p:nvPr/>
          </p:nvSpPr>
          <p:spPr>
            <a:xfrm>
              <a:off x="7209899" y="1786305"/>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473" name="Google Shape;473;p17"/>
            <p:cNvSpPr txBox="1"/>
            <p:nvPr/>
          </p:nvSpPr>
          <p:spPr>
            <a:xfrm>
              <a:off x="7160131" y="2189150"/>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Romauli</a:t>
              </a:r>
              <a:endParaRPr sz="700">
                <a:solidFill>
                  <a:schemeClr val="accent4"/>
                </a:solidFill>
                <a:latin typeface="Quicksand SemiBold"/>
                <a:ea typeface="Quicksand SemiBold"/>
                <a:cs typeface="Quicksand SemiBold"/>
                <a:sym typeface="Quicksand SemiBold"/>
              </a:endParaRPr>
            </a:p>
          </p:txBody>
        </p:sp>
        <p:grpSp>
          <p:nvGrpSpPr>
            <p:cNvPr id="474" name="Google Shape;474;p17"/>
            <p:cNvGrpSpPr/>
            <p:nvPr/>
          </p:nvGrpSpPr>
          <p:grpSpPr>
            <a:xfrm>
              <a:off x="7245734" y="1842997"/>
              <a:ext cx="407793" cy="422708"/>
              <a:chOff x="4581634" y="1509937"/>
              <a:chExt cx="483339" cy="501017"/>
            </a:xfrm>
          </p:grpSpPr>
          <p:sp>
            <p:nvSpPr>
              <p:cNvPr id="475" name="Google Shape;475;p17"/>
              <p:cNvSpPr/>
              <p:nvPr/>
            </p:nvSpPr>
            <p:spPr>
              <a:xfrm>
                <a:off x="4589097" y="1643486"/>
                <a:ext cx="468237" cy="320737"/>
              </a:xfrm>
              <a:custGeom>
                <a:rect b="b" l="l" r="r" t="t"/>
                <a:pathLst>
                  <a:path extrusionOk="0" h="14569" w="21269">
                    <a:moveTo>
                      <a:pt x="4059" y="0"/>
                    </a:moveTo>
                    <a:cubicBezTo>
                      <a:pt x="2293" y="0"/>
                      <a:pt x="741" y="1437"/>
                      <a:pt x="660" y="3203"/>
                    </a:cubicBezTo>
                    <a:cubicBezTo>
                      <a:pt x="616" y="4104"/>
                      <a:pt x="928" y="4925"/>
                      <a:pt x="1472" y="5549"/>
                    </a:cubicBezTo>
                    <a:cubicBezTo>
                      <a:pt x="580" y="6218"/>
                      <a:pt x="0" y="7289"/>
                      <a:pt x="0" y="8493"/>
                    </a:cubicBezTo>
                    <a:cubicBezTo>
                      <a:pt x="0" y="10527"/>
                      <a:pt x="1651" y="12178"/>
                      <a:pt x="3694" y="12178"/>
                    </a:cubicBezTo>
                    <a:cubicBezTo>
                      <a:pt x="3845" y="12178"/>
                      <a:pt x="3997" y="12169"/>
                      <a:pt x="4149" y="12151"/>
                    </a:cubicBezTo>
                    <a:cubicBezTo>
                      <a:pt x="4559" y="13551"/>
                      <a:pt x="5853" y="14568"/>
                      <a:pt x="7378" y="14568"/>
                    </a:cubicBezTo>
                    <a:cubicBezTo>
                      <a:pt x="8948" y="14568"/>
                      <a:pt x="10260" y="13498"/>
                      <a:pt x="10634" y="12044"/>
                    </a:cubicBezTo>
                    <a:cubicBezTo>
                      <a:pt x="11009" y="13498"/>
                      <a:pt x="12320" y="14568"/>
                      <a:pt x="13890" y="14568"/>
                    </a:cubicBezTo>
                    <a:cubicBezTo>
                      <a:pt x="15416" y="14568"/>
                      <a:pt x="16709" y="13551"/>
                      <a:pt x="17120" y="12151"/>
                    </a:cubicBezTo>
                    <a:cubicBezTo>
                      <a:pt x="17271" y="12169"/>
                      <a:pt x="17423" y="12178"/>
                      <a:pt x="17575" y="12178"/>
                    </a:cubicBezTo>
                    <a:cubicBezTo>
                      <a:pt x="19618" y="12178"/>
                      <a:pt x="21268" y="10527"/>
                      <a:pt x="21268" y="8493"/>
                    </a:cubicBezTo>
                    <a:cubicBezTo>
                      <a:pt x="21268" y="7289"/>
                      <a:pt x="20688" y="6218"/>
                      <a:pt x="19796" y="5549"/>
                    </a:cubicBezTo>
                    <a:cubicBezTo>
                      <a:pt x="20340" y="4925"/>
                      <a:pt x="20653" y="4104"/>
                      <a:pt x="20608" y="3203"/>
                    </a:cubicBezTo>
                    <a:cubicBezTo>
                      <a:pt x="20528" y="1437"/>
                      <a:pt x="18975" y="0"/>
                      <a:pt x="1720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7"/>
              <p:cNvSpPr/>
              <p:nvPr/>
            </p:nvSpPr>
            <p:spPr>
              <a:xfrm>
                <a:off x="4843625" y="1643288"/>
                <a:ext cx="213722" cy="320935"/>
              </a:xfrm>
              <a:custGeom>
                <a:rect b="b" l="l" r="r" t="t"/>
                <a:pathLst>
                  <a:path extrusionOk="0" h="14578" w="9708">
                    <a:moveTo>
                      <a:pt x="5229" y="0"/>
                    </a:moveTo>
                    <a:cubicBezTo>
                      <a:pt x="5889" y="616"/>
                      <a:pt x="6290" y="1490"/>
                      <a:pt x="6290" y="2463"/>
                    </a:cubicBezTo>
                    <a:cubicBezTo>
                      <a:pt x="6290" y="3194"/>
                      <a:pt x="6058" y="3872"/>
                      <a:pt x="5657" y="4425"/>
                    </a:cubicBezTo>
                    <a:cubicBezTo>
                      <a:pt x="5568" y="4550"/>
                      <a:pt x="5586" y="4729"/>
                      <a:pt x="5702" y="4827"/>
                    </a:cubicBezTo>
                    <a:cubicBezTo>
                      <a:pt x="6460" y="5505"/>
                      <a:pt x="6950" y="6486"/>
                      <a:pt x="6950" y="7592"/>
                    </a:cubicBezTo>
                    <a:cubicBezTo>
                      <a:pt x="6950" y="9626"/>
                      <a:pt x="5300" y="11277"/>
                      <a:pt x="3257" y="11277"/>
                    </a:cubicBezTo>
                    <a:cubicBezTo>
                      <a:pt x="3177" y="11277"/>
                      <a:pt x="3097" y="11277"/>
                      <a:pt x="3025" y="11268"/>
                    </a:cubicBezTo>
                    <a:cubicBezTo>
                      <a:pt x="3018" y="11267"/>
                      <a:pt x="3012" y="11267"/>
                      <a:pt x="3005" y="11267"/>
                    </a:cubicBezTo>
                    <a:cubicBezTo>
                      <a:pt x="2880" y="11267"/>
                      <a:pt x="2773" y="11345"/>
                      <a:pt x="2731" y="11455"/>
                    </a:cubicBezTo>
                    <a:cubicBezTo>
                      <a:pt x="2303" y="12615"/>
                      <a:pt x="1268" y="13480"/>
                      <a:pt x="1" y="13641"/>
                    </a:cubicBezTo>
                    <a:cubicBezTo>
                      <a:pt x="608" y="14221"/>
                      <a:pt x="1428" y="14577"/>
                      <a:pt x="2329" y="14577"/>
                    </a:cubicBezTo>
                    <a:cubicBezTo>
                      <a:pt x="3855" y="14577"/>
                      <a:pt x="5148" y="13560"/>
                      <a:pt x="5559" y="12160"/>
                    </a:cubicBezTo>
                    <a:cubicBezTo>
                      <a:pt x="5710" y="12178"/>
                      <a:pt x="5862" y="12187"/>
                      <a:pt x="6014" y="12187"/>
                    </a:cubicBezTo>
                    <a:cubicBezTo>
                      <a:pt x="8057" y="12187"/>
                      <a:pt x="9707" y="10536"/>
                      <a:pt x="9707" y="8502"/>
                    </a:cubicBezTo>
                    <a:cubicBezTo>
                      <a:pt x="9707" y="7298"/>
                      <a:pt x="9127" y="6227"/>
                      <a:pt x="8235" y="5558"/>
                    </a:cubicBezTo>
                    <a:cubicBezTo>
                      <a:pt x="8744" y="4969"/>
                      <a:pt x="9047" y="4202"/>
                      <a:pt x="9047" y="3364"/>
                    </a:cubicBezTo>
                    <a:cubicBezTo>
                      <a:pt x="9047" y="1517"/>
                      <a:pt x="7486" y="0"/>
                      <a:pt x="56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7"/>
              <p:cNvSpPr/>
              <p:nvPr/>
            </p:nvSpPr>
            <p:spPr>
              <a:xfrm>
                <a:off x="4643301" y="1660571"/>
                <a:ext cx="325051" cy="343126"/>
              </a:xfrm>
              <a:custGeom>
                <a:rect b="b" l="l" r="r" t="t"/>
                <a:pathLst>
                  <a:path extrusionOk="0" h="15586" w="14765">
                    <a:moveTo>
                      <a:pt x="1571" y="1"/>
                    </a:moveTo>
                    <a:lnTo>
                      <a:pt x="1571" y="3676"/>
                    </a:lnTo>
                    <a:lnTo>
                      <a:pt x="1464" y="3676"/>
                    </a:lnTo>
                    <a:cubicBezTo>
                      <a:pt x="839" y="3676"/>
                      <a:pt x="286" y="4104"/>
                      <a:pt x="161" y="4711"/>
                    </a:cubicBezTo>
                    <a:cubicBezTo>
                      <a:pt x="1" y="5549"/>
                      <a:pt x="634" y="6290"/>
                      <a:pt x="1446" y="6290"/>
                    </a:cubicBezTo>
                    <a:lnTo>
                      <a:pt x="1571" y="6290"/>
                    </a:lnTo>
                    <a:cubicBezTo>
                      <a:pt x="1651" y="8859"/>
                      <a:pt x="3756" y="10911"/>
                      <a:pt x="6343" y="10911"/>
                    </a:cubicBezTo>
                    <a:lnTo>
                      <a:pt x="7244" y="10911"/>
                    </a:lnTo>
                    <a:lnTo>
                      <a:pt x="7244" y="11250"/>
                    </a:lnTo>
                    <a:cubicBezTo>
                      <a:pt x="7244" y="11678"/>
                      <a:pt x="7244" y="11669"/>
                      <a:pt x="6834" y="11723"/>
                    </a:cubicBezTo>
                    <a:cubicBezTo>
                      <a:pt x="6513" y="11767"/>
                      <a:pt x="6210" y="11892"/>
                      <a:pt x="5951" y="12080"/>
                    </a:cubicBezTo>
                    <a:cubicBezTo>
                      <a:pt x="5442" y="12445"/>
                      <a:pt x="5130" y="13052"/>
                      <a:pt x="5130" y="13685"/>
                    </a:cubicBezTo>
                    <a:lnTo>
                      <a:pt x="5130" y="15585"/>
                    </a:lnTo>
                    <a:lnTo>
                      <a:pt x="11196" y="15585"/>
                    </a:lnTo>
                    <a:lnTo>
                      <a:pt x="11196" y="13685"/>
                    </a:lnTo>
                    <a:cubicBezTo>
                      <a:pt x="11196" y="13052"/>
                      <a:pt x="10893" y="12445"/>
                      <a:pt x="10376" y="12080"/>
                    </a:cubicBezTo>
                    <a:cubicBezTo>
                      <a:pt x="10117" y="11892"/>
                      <a:pt x="9814" y="11767"/>
                      <a:pt x="9501" y="11723"/>
                    </a:cubicBezTo>
                    <a:cubicBezTo>
                      <a:pt x="9091" y="11669"/>
                      <a:pt x="9082" y="11678"/>
                      <a:pt x="9082" y="11250"/>
                    </a:cubicBezTo>
                    <a:lnTo>
                      <a:pt x="9082" y="10911"/>
                    </a:lnTo>
                    <a:lnTo>
                      <a:pt x="10001" y="10911"/>
                    </a:lnTo>
                    <a:cubicBezTo>
                      <a:pt x="12633" y="10911"/>
                      <a:pt x="14765" y="8779"/>
                      <a:pt x="14765" y="6147"/>
                    </a:cubicBezTo>
                    <a:lnTo>
                      <a:pt x="14765"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7"/>
              <p:cNvSpPr/>
              <p:nvPr/>
            </p:nvSpPr>
            <p:spPr>
              <a:xfrm>
                <a:off x="4757608" y="1917080"/>
                <a:ext cx="132200" cy="86629"/>
              </a:xfrm>
              <a:custGeom>
                <a:rect b="b" l="l" r="r" t="t"/>
                <a:pathLst>
                  <a:path extrusionOk="0" h="3935" w="6005">
                    <a:moveTo>
                      <a:pt x="2026" y="0"/>
                    </a:moveTo>
                    <a:cubicBezTo>
                      <a:pt x="1963" y="36"/>
                      <a:pt x="1865" y="45"/>
                      <a:pt x="1696" y="63"/>
                    </a:cubicBezTo>
                    <a:cubicBezTo>
                      <a:pt x="1580" y="81"/>
                      <a:pt x="1473" y="107"/>
                      <a:pt x="1357" y="143"/>
                    </a:cubicBezTo>
                    <a:cubicBezTo>
                      <a:pt x="1169" y="206"/>
                      <a:pt x="982" y="304"/>
                      <a:pt x="821" y="420"/>
                    </a:cubicBezTo>
                    <a:cubicBezTo>
                      <a:pt x="304" y="794"/>
                      <a:pt x="1" y="1401"/>
                      <a:pt x="1" y="2034"/>
                    </a:cubicBezTo>
                    <a:lnTo>
                      <a:pt x="1" y="3934"/>
                    </a:lnTo>
                    <a:lnTo>
                      <a:pt x="6004" y="3934"/>
                    </a:lnTo>
                    <a:lnTo>
                      <a:pt x="6004" y="2034"/>
                    </a:lnTo>
                    <a:cubicBezTo>
                      <a:pt x="6004" y="1401"/>
                      <a:pt x="5701" y="794"/>
                      <a:pt x="5184" y="420"/>
                    </a:cubicBezTo>
                    <a:cubicBezTo>
                      <a:pt x="5023" y="304"/>
                      <a:pt x="4836" y="206"/>
                      <a:pt x="4648" y="143"/>
                    </a:cubicBezTo>
                    <a:cubicBezTo>
                      <a:pt x="4532" y="107"/>
                      <a:pt x="4425" y="81"/>
                      <a:pt x="4309" y="63"/>
                    </a:cubicBezTo>
                    <a:cubicBezTo>
                      <a:pt x="4140" y="45"/>
                      <a:pt x="4042" y="36"/>
                      <a:pt x="3979" y="0"/>
                    </a:cubicBezTo>
                    <a:lnTo>
                      <a:pt x="3908" y="18"/>
                    </a:lnTo>
                    <a:lnTo>
                      <a:pt x="3703" y="125"/>
                    </a:lnTo>
                    <a:cubicBezTo>
                      <a:pt x="3484" y="250"/>
                      <a:pt x="3241" y="313"/>
                      <a:pt x="2998" y="313"/>
                    </a:cubicBezTo>
                    <a:cubicBezTo>
                      <a:pt x="2755" y="313"/>
                      <a:pt x="2512" y="250"/>
                      <a:pt x="2293" y="125"/>
                    </a:cubicBezTo>
                    <a:lnTo>
                      <a:pt x="2097"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7"/>
              <p:cNvSpPr/>
              <p:nvPr/>
            </p:nvSpPr>
            <p:spPr>
              <a:xfrm>
                <a:off x="4821433" y="1659382"/>
                <a:ext cx="177969" cy="241394"/>
              </a:xfrm>
              <a:custGeom>
                <a:rect b="b" l="l" r="r" t="t"/>
                <a:pathLst>
                  <a:path extrusionOk="0" h="10965" w="8084">
                    <a:moveTo>
                      <a:pt x="4783" y="1"/>
                    </a:moveTo>
                    <a:lnTo>
                      <a:pt x="4783" y="6183"/>
                    </a:lnTo>
                    <a:cubicBezTo>
                      <a:pt x="4783" y="8824"/>
                      <a:pt x="2642" y="10965"/>
                      <a:pt x="1" y="10965"/>
                    </a:cubicBezTo>
                    <a:lnTo>
                      <a:pt x="1892" y="10965"/>
                    </a:lnTo>
                    <a:cubicBezTo>
                      <a:pt x="4479" y="10965"/>
                      <a:pt x="6585" y="8913"/>
                      <a:pt x="6665" y="6344"/>
                    </a:cubicBezTo>
                    <a:lnTo>
                      <a:pt x="6772" y="6344"/>
                    </a:lnTo>
                    <a:cubicBezTo>
                      <a:pt x="7156" y="6344"/>
                      <a:pt x="7495" y="6183"/>
                      <a:pt x="7735" y="5925"/>
                    </a:cubicBezTo>
                    <a:cubicBezTo>
                      <a:pt x="7950" y="5693"/>
                      <a:pt x="8083" y="5380"/>
                      <a:pt x="8083" y="5032"/>
                    </a:cubicBezTo>
                    <a:cubicBezTo>
                      <a:pt x="8083" y="4310"/>
                      <a:pt x="7495" y="3730"/>
                      <a:pt x="6772" y="3730"/>
                    </a:cubicBezTo>
                    <a:lnTo>
                      <a:pt x="6674" y="3730"/>
                    </a:lnTo>
                    <a:lnTo>
                      <a:pt x="6674"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7"/>
              <p:cNvSpPr/>
              <p:nvPr/>
            </p:nvSpPr>
            <p:spPr>
              <a:xfrm>
                <a:off x="4638985" y="1516410"/>
                <a:ext cx="368465" cy="183253"/>
              </a:xfrm>
              <a:custGeom>
                <a:rect b="b" l="l" r="r" t="t"/>
                <a:pathLst>
                  <a:path extrusionOk="0" h="8324" w="16737">
                    <a:moveTo>
                      <a:pt x="8368" y="1"/>
                    </a:moveTo>
                    <a:cubicBezTo>
                      <a:pt x="6682" y="1"/>
                      <a:pt x="5246" y="1035"/>
                      <a:pt x="4648" y="2507"/>
                    </a:cubicBezTo>
                    <a:cubicBezTo>
                      <a:pt x="4193" y="2249"/>
                      <a:pt x="3676" y="2106"/>
                      <a:pt x="3114" y="2106"/>
                    </a:cubicBezTo>
                    <a:cubicBezTo>
                      <a:pt x="1392" y="2106"/>
                      <a:pt x="0" y="3498"/>
                      <a:pt x="0" y="5210"/>
                    </a:cubicBezTo>
                    <a:cubicBezTo>
                      <a:pt x="0" y="6932"/>
                      <a:pt x="1392" y="8324"/>
                      <a:pt x="3114" y="8324"/>
                    </a:cubicBezTo>
                    <a:cubicBezTo>
                      <a:pt x="4175" y="8324"/>
                      <a:pt x="5121" y="7789"/>
                      <a:pt x="5683" y="6977"/>
                    </a:cubicBezTo>
                    <a:cubicBezTo>
                      <a:pt x="6388" y="7619"/>
                      <a:pt x="7333" y="8012"/>
                      <a:pt x="8368" y="8012"/>
                    </a:cubicBezTo>
                    <a:cubicBezTo>
                      <a:pt x="9403" y="8012"/>
                      <a:pt x="10349" y="7619"/>
                      <a:pt x="11053" y="6977"/>
                    </a:cubicBezTo>
                    <a:cubicBezTo>
                      <a:pt x="11615" y="7789"/>
                      <a:pt x="12552" y="8324"/>
                      <a:pt x="13623" y="8324"/>
                    </a:cubicBezTo>
                    <a:cubicBezTo>
                      <a:pt x="15344" y="8324"/>
                      <a:pt x="16736" y="6932"/>
                      <a:pt x="16736" y="5210"/>
                    </a:cubicBezTo>
                    <a:cubicBezTo>
                      <a:pt x="16736" y="3498"/>
                      <a:pt x="15336" y="2106"/>
                      <a:pt x="13623" y="2106"/>
                    </a:cubicBezTo>
                    <a:cubicBezTo>
                      <a:pt x="13061" y="2106"/>
                      <a:pt x="12543" y="2249"/>
                      <a:pt x="12088" y="2507"/>
                    </a:cubicBezTo>
                    <a:cubicBezTo>
                      <a:pt x="11491" y="1035"/>
                      <a:pt x="10054" y="1"/>
                      <a:pt x="836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7"/>
              <p:cNvSpPr/>
              <p:nvPr/>
            </p:nvSpPr>
            <p:spPr>
              <a:xfrm>
                <a:off x="4762518" y="1516410"/>
                <a:ext cx="245511" cy="182284"/>
              </a:xfrm>
              <a:custGeom>
                <a:rect b="b" l="l" r="r" t="t"/>
                <a:pathLst>
                  <a:path extrusionOk="0" h="8280" w="11152">
                    <a:moveTo>
                      <a:pt x="2757" y="1"/>
                    </a:moveTo>
                    <a:cubicBezTo>
                      <a:pt x="1687" y="1"/>
                      <a:pt x="714" y="411"/>
                      <a:pt x="1" y="1098"/>
                    </a:cubicBezTo>
                    <a:cubicBezTo>
                      <a:pt x="313" y="1018"/>
                      <a:pt x="643" y="973"/>
                      <a:pt x="991" y="973"/>
                    </a:cubicBezTo>
                    <a:cubicBezTo>
                      <a:pt x="2561" y="973"/>
                      <a:pt x="3926" y="1883"/>
                      <a:pt x="4586" y="3212"/>
                    </a:cubicBezTo>
                    <a:cubicBezTo>
                      <a:pt x="4639" y="3317"/>
                      <a:pt x="4745" y="3379"/>
                      <a:pt x="4854" y="3379"/>
                    </a:cubicBezTo>
                    <a:cubicBezTo>
                      <a:pt x="4893" y="3379"/>
                      <a:pt x="4932" y="3371"/>
                      <a:pt x="4970" y="3355"/>
                    </a:cubicBezTo>
                    <a:cubicBezTo>
                      <a:pt x="5359" y="3180"/>
                      <a:pt x="5785" y="3083"/>
                      <a:pt x="6233" y="3083"/>
                    </a:cubicBezTo>
                    <a:cubicBezTo>
                      <a:pt x="6287" y="3083"/>
                      <a:pt x="6342" y="3084"/>
                      <a:pt x="6397" y="3087"/>
                    </a:cubicBezTo>
                    <a:cubicBezTo>
                      <a:pt x="7958" y="3159"/>
                      <a:pt x="9243" y="4416"/>
                      <a:pt x="9350" y="5978"/>
                    </a:cubicBezTo>
                    <a:cubicBezTo>
                      <a:pt x="9403" y="6861"/>
                      <a:pt x="9091" y="7681"/>
                      <a:pt x="8547" y="8279"/>
                    </a:cubicBezTo>
                    <a:cubicBezTo>
                      <a:pt x="10028" y="8020"/>
                      <a:pt x="11152" y="6718"/>
                      <a:pt x="11125" y="5157"/>
                    </a:cubicBezTo>
                    <a:cubicBezTo>
                      <a:pt x="11089" y="3533"/>
                      <a:pt x="9787" y="2186"/>
                      <a:pt x="8163" y="2106"/>
                    </a:cubicBezTo>
                    <a:cubicBezTo>
                      <a:pt x="8117" y="2104"/>
                      <a:pt x="8070" y="2103"/>
                      <a:pt x="8024" y="2103"/>
                    </a:cubicBezTo>
                    <a:cubicBezTo>
                      <a:pt x="7460" y="2103"/>
                      <a:pt x="6931" y="2252"/>
                      <a:pt x="6477" y="2507"/>
                    </a:cubicBezTo>
                    <a:cubicBezTo>
                      <a:pt x="5880" y="1035"/>
                      <a:pt x="4443" y="1"/>
                      <a:pt x="275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7"/>
              <p:cNvSpPr/>
              <p:nvPr/>
            </p:nvSpPr>
            <p:spPr>
              <a:xfrm>
                <a:off x="4684163" y="1711054"/>
                <a:ext cx="139069" cy="139069"/>
              </a:xfrm>
              <a:custGeom>
                <a:rect b="b" l="l" r="r" t="t"/>
                <a:pathLst>
                  <a:path extrusionOk="0" h="6317" w="6317">
                    <a:moveTo>
                      <a:pt x="3158" y="0"/>
                    </a:moveTo>
                    <a:cubicBezTo>
                      <a:pt x="1419" y="0"/>
                      <a:pt x="0" y="1419"/>
                      <a:pt x="0" y="3158"/>
                    </a:cubicBezTo>
                    <a:cubicBezTo>
                      <a:pt x="0" y="4898"/>
                      <a:pt x="1419" y="6316"/>
                      <a:pt x="3158" y="6316"/>
                    </a:cubicBezTo>
                    <a:cubicBezTo>
                      <a:pt x="4898" y="6316"/>
                      <a:pt x="6316" y="4898"/>
                      <a:pt x="6316" y="3158"/>
                    </a:cubicBezTo>
                    <a:cubicBezTo>
                      <a:pt x="6316" y="1419"/>
                      <a:pt x="4898" y="0"/>
                      <a:pt x="315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7"/>
              <p:cNvSpPr/>
              <p:nvPr/>
            </p:nvSpPr>
            <p:spPr>
              <a:xfrm>
                <a:off x="4823216" y="1711054"/>
                <a:ext cx="139069" cy="139069"/>
              </a:xfrm>
              <a:custGeom>
                <a:rect b="b" l="l" r="r" t="t"/>
                <a:pathLst>
                  <a:path extrusionOk="0" h="6317" w="6317">
                    <a:moveTo>
                      <a:pt x="3158" y="0"/>
                    </a:moveTo>
                    <a:cubicBezTo>
                      <a:pt x="1419" y="0"/>
                      <a:pt x="0" y="1419"/>
                      <a:pt x="0" y="3158"/>
                    </a:cubicBezTo>
                    <a:cubicBezTo>
                      <a:pt x="0" y="4898"/>
                      <a:pt x="1419" y="6316"/>
                      <a:pt x="3158" y="6316"/>
                    </a:cubicBezTo>
                    <a:cubicBezTo>
                      <a:pt x="4898" y="6316"/>
                      <a:pt x="6316" y="4898"/>
                      <a:pt x="6316" y="3158"/>
                    </a:cubicBezTo>
                    <a:cubicBezTo>
                      <a:pt x="6316" y="1419"/>
                      <a:pt x="4898" y="0"/>
                      <a:pt x="315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7"/>
              <p:cNvSpPr/>
              <p:nvPr/>
            </p:nvSpPr>
            <p:spPr>
              <a:xfrm>
                <a:off x="4715183" y="1744848"/>
                <a:ext cx="49908" cy="46342"/>
              </a:xfrm>
              <a:custGeom>
                <a:rect b="b" l="l" r="r" t="t"/>
                <a:pathLst>
                  <a:path extrusionOk="0" h="2105" w="2267">
                    <a:moveTo>
                      <a:pt x="1895" y="0"/>
                    </a:moveTo>
                    <a:cubicBezTo>
                      <a:pt x="1814" y="0"/>
                      <a:pt x="1732" y="30"/>
                      <a:pt x="1669" y="89"/>
                    </a:cubicBezTo>
                    <a:lnTo>
                      <a:pt x="143" y="1525"/>
                    </a:lnTo>
                    <a:cubicBezTo>
                      <a:pt x="10" y="1659"/>
                      <a:pt x="1" y="1864"/>
                      <a:pt x="126" y="1998"/>
                    </a:cubicBezTo>
                    <a:cubicBezTo>
                      <a:pt x="188" y="2069"/>
                      <a:pt x="277" y="2105"/>
                      <a:pt x="366" y="2105"/>
                    </a:cubicBezTo>
                    <a:cubicBezTo>
                      <a:pt x="456" y="2105"/>
                      <a:pt x="536" y="2078"/>
                      <a:pt x="598" y="2016"/>
                    </a:cubicBezTo>
                    <a:lnTo>
                      <a:pt x="2124" y="579"/>
                    </a:lnTo>
                    <a:cubicBezTo>
                      <a:pt x="2258" y="446"/>
                      <a:pt x="2267" y="240"/>
                      <a:pt x="2142" y="107"/>
                    </a:cubicBezTo>
                    <a:cubicBezTo>
                      <a:pt x="2076" y="36"/>
                      <a:pt x="1986" y="0"/>
                      <a:pt x="18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7"/>
              <p:cNvSpPr/>
              <p:nvPr/>
            </p:nvSpPr>
            <p:spPr>
              <a:xfrm>
                <a:off x="4720093" y="1754668"/>
                <a:ext cx="73684" cy="68753"/>
              </a:xfrm>
              <a:custGeom>
                <a:rect b="b" l="l" r="r" t="t"/>
                <a:pathLst>
                  <a:path extrusionOk="0" h="3123" w="3347">
                    <a:moveTo>
                      <a:pt x="2975" y="1"/>
                    </a:moveTo>
                    <a:cubicBezTo>
                      <a:pt x="2893" y="1"/>
                      <a:pt x="2812" y="30"/>
                      <a:pt x="2748" y="89"/>
                    </a:cubicBezTo>
                    <a:lnTo>
                      <a:pt x="143" y="2542"/>
                    </a:lnTo>
                    <a:cubicBezTo>
                      <a:pt x="10" y="2667"/>
                      <a:pt x="1" y="2881"/>
                      <a:pt x="126" y="3015"/>
                    </a:cubicBezTo>
                    <a:cubicBezTo>
                      <a:pt x="197" y="3086"/>
                      <a:pt x="286" y="3122"/>
                      <a:pt x="375" y="3122"/>
                    </a:cubicBezTo>
                    <a:cubicBezTo>
                      <a:pt x="456" y="3122"/>
                      <a:pt x="536" y="3086"/>
                      <a:pt x="598" y="3033"/>
                    </a:cubicBezTo>
                    <a:lnTo>
                      <a:pt x="3203" y="580"/>
                    </a:lnTo>
                    <a:cubicBezTo>
                      <a:pt x="3337" y="446"/>
                      <a:pt x="3346" y="241"/>
                      <a:pt x="3221" y="107"/>
                    </a:cubicBezTo>
                    <a:cubicBezTo>
                      <a:pt x="3155" y="36"/>
                      <a:pt x="3065" y="1"/>
                      <a:pt x="297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7"/>
              <p:cNvSpPr/>
              <p:nvPr/>
            </p:nvSpPr>
            <p:spPr>
              <a:xfrm>
                <a:off x="4863087" y="1744848"/>
                <a:ext cx="49908" cy="46342"/>
              </a:xfrm>
              <a:custGeom>
                <a:rect b="b" l="l" r="r" t="t"/>
                <a:pathLst>
                  <a:path extrusionOk="0" h="2105" w="2267">
                    <a:moveTo>
                      <a:pt x="1892" y="0"/>
                    </a:moveTo>
                    <a:cubicBezTo>
                      <a:pt x="1811" y="0"/>
                      <a:pt x="1732" y="30"/>
                      <a:pt x="1668" y="89"/>
                    </a:cubicBezTo>
                    <a:lnTo>
                      <a:pt x="134" y="1525"/>
                    </a:lnTo>
                    <a:cubicBezTo>
                      <a:pt x="0" y="1659"/>
                      <a:pt x="0" y="1864"/>
                      <a:pt x="125" y="1998"/>
                    </a:cubicBezTo>
                    <a:cubicBezTo>
                      <a:pt x="188" y="2069"/>
                      <a:pt x="277" y="2105"/>
                      <a:pt x="366" y="2105"/>
                    </a:cubicBezTo>
                    <a:cubicBezTo>
                      <a:pt x="446" y="2105"/>
                      <a:pt x="527" y="2078"/>
                      <a:pt x="598" y="2016"/>
                    </a:cubicBezTo>
                    <a:lnTo>
                      <a:pt x="2123" y="579"/>
                    </a:lnTo>
                    <a:cubicBezTo>
                      <a:pt x="2257" y="446"/>
                      <a:pt x="2266" y="240"/>
                      <a:pt x="2141" y="107"/>
                    </a:cubicBezTo>
                    <a:cubicBezTo>
                      <a:pt x="2071" y="36"/>
                      <a:pt x="1981" y="0"/>
                      <a:pt x="18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7"/>
              <p:cNvSpPr/>
              <p:nvPr/>
            </p:nvSpPr>
            <p:spPr>
              <a:xfrm>
                <a:off x="4867997" y="1754668"/>
                <a:ext cx="73662" cy="68753"/>
              </a:xfrm>
              <a:custGeom>
                <a:rect b="b" l="l" r="r" t="t"/>
                <a:pathLst>
                  <a:path extrusionOk="0" h="3123" w="3346">
                    <a:moveTo>
                      <a:pt x="2970" y="1"/>
                    </a:moveTo>
                    <a:cubicBezTo>
                      <a:pt x="2891" y="1"/>
                      <a:pt x="2811" y="30"/>
                      <a:pt x="2748" y="89"/>
                    </a:cubicBezTo>
                    <a:lnTo>
                      <a:pt x="143" y="2542"/>
                    </a:lnTo>
                    <a:cubicBezTo>
                      <a:pt x="9" y="2667"/>
                      <a:pt x="0" y="2881"/>
                      <a:pt x="125" y="3015"/>
                    </a:cubicBezTo>
                    <a:cubicBezTo>
                      <a:pt x="188" y="3086"/>
                      <a:pt x="277" y="3122"/>
                      <a:pt x="366" y="3122"/>
                    </a:cubicBezTo>
                    <a:cubicBezTo>
                      <a:pt x="455" y="3122"/>
                      <a:pt x="535" y="3086"/>
                      <a:pt x="598" y="3033"/>
                    </a:cubicBezTo>
                    <a:lnTo>
                      <a:pt x="3203" y="580"/>
                    </a:lnTo>
                    <a:cubicBezTo>
                      <a:pt x="3337" y="446"/>
                      <a:pt x="3346" y="241"/>
                      <a:pt x="3212" y="107"/>
                    </a:cubicBezTo>
                    <a:cubicBezTo>
                      <a:pt x="3146" y="36"/>
                      <a:pt x="3058" y="1"/>
                      <a:pt x="297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7"/>
              <p:cNvSpPr/>
              <p:nvPr/>
            </p:nvSpPr>
            <p:spPr>
              <a:xfrm>
                <a:off x="4581634" y="1509937"/>
                <a:ext cx="483339" cy="501017"/>
              </a:xfrm>
              <a:custGeom>
                <a:rect b="b" l="l" r="r" t="t"/>
                <a:pathLst>
                  <a:path extrusionOk="0" h="22758" w="21955">
                    <a:moveTo>
                      <a:pt x="13605" y="7752"/>
                    </a:moveTo>
                    <a:cubicBezTo>
                      <a:pt x="14256" y="8511"/>
                      <a:pt x="15211" y="8957"/>
                      <a:pt x="16219" y="8957"/>
                    </a:cubicBezTo>
                    <a:cubicBezTo>
                      <a:pt x="16576" y="8957"/>
                      <a:pt x="16915" y="8903"/>
                      <a:pt x="17227" y="8805"/>
                    </a:cubicBezTo>
                    <a:lnTo>
                      <a:pt x="17227" y="10509"/>
                    </a:lnTo>
                    <a:cubicBezTo>
                      <a:pt x="16620" y="9465"/>
                      <a:pt x="15478" y="8752"/>
                      <a:pt x="14176" y="8752"/>
                    </a:cubicBezTo>
                    <a:cubicBezTo>
                      <a:pt x="12757" y="8752"/>
                      <a:pt x="11535" y="9590"/>
                      <a:pt x="10964" y="10795"/>
                    </a:cubicBezTo>
                    <a:cubicBezTo>
                      <a:pt x="10402" y="9590"/>
                      <a:pt x="9180" y="8752"/>
                      <a:pt x="7762" y="8752"/>
                    </a:cubicBezTo>
                    <a:cubicBezTo>
                      <a:pt x="6459" y="8752"/>
                      <a:pt x="5317" y="9465"/>
                      <a:pt x="4702" y="10509"/>
                    </a:cubicBezTo>
                    <a:lnTo>
                      <a:pt x="4702" y="8805"/>
                    </a:lnTo>
                    <a:cubicBezTo>
                      <a:pt x="5023" y="8903"/>
                      <a:pt x="5362" y="8957"/>
                      <a:pt x="5719" y="8957"/>
                    </a:cubicBezTo>
                    <a:cubicBezTo>
                      <a:pt x="6727" y="8957"/>
                      <a:pt x="7681" y="8511"/>
                      <a:pt x="8333" y="7752"/>
                    </a:cubicBezTo>
                    <a:cubicBezTo>
                      <a:pt x="9091" y="8323"/>
                      <a:pt x="10010" y="8636"/>
                      <a:pt x="10964" y="8636"/>
                    </a:cubicBezTo>
                    <a:cubicBezTo>
                      <a:pt x="11928" y="8636"/>
                      <a:pt x="12847" y="8323"/>
                      <a:pt x="13605" y="7752"/>
                    </a:cubicBezTo>
                    <a:close/>
                    <a:moveTo>
                      <a:pt x="3979" y="10910"/>
                    </a:moveTo>
                    <a:lnTo>
                      <a:pt x="3979" y="12766"/>
                    </a:lnTo>
                    <a:cubicBezTo>
                      <a:pt x="3578" y="12650"/>
                      <a:pt x="3274" y="12284"/>
                      <a:pt x="3274" y="11838"/>
                    </a:cubicBezTo>
                    <a:cubicBezTo>
                      <a:pt x="3274" y="11401"/>
                      <a:pt x="3578" y="11026"/>
                      <a:pt x="3979" y="10910"/>
                    </a:cubicBezTo>
                    <a:close/>
                    <a:moveTo>
                      <a:pt x="17949" y="10910"/>
                    </a:moveTo>
                    <a:cubicBezTo>
                      <a:pt x="18360" y="11026"/>
                      <a:pt x="18663" y="11401"/>
                      <a:pt x="18663" y="11838"/>
                    </a:cubicBezTo>
                    <a:cubicBezTo>
                      <a:pt x="18663" y="12079"/>
                      <a:pt x="18565" y="12311"/>
                      <a:pt x="18404" y="12490"/>
                    </a:cubicBezTo>
                    <a:cubicBezTo>
                      <a:pt x="18280" y="12623"/>
                      <a:pt x="18128" y="12721"/>
                      <a:pt x="17949" y="12766"/>
                    </a:cubicBezTo>
                    <a:lnTo>
                      <a:pt x="17949" y="10910"/>
                    </a:lnTo>
                    <a:close/>
                    <a:moveTo>
                      <a:pt x="7779" y="9421"/>
                    </a:moveTo>
                    <a:cubicBezTo>
                      <a:pt x="9358" y="9421"/>
                      <a:pt x="10652" y="10705"/>
                      <a:pt x="10652" y="12293"/>
                    </a:cubicBezTo>
                    <a:cubicBezTo>
                      <a:pt x="10652" y="13872"/>
                      <a:pt x="9358" y="15166"/>
                      <a:pt x="7779" y="15166"/>
                    </a:cubicBezTo>
                    <a:cubicBezTo>
                      <a:pt x="6192" y="15166"/>
                      <a:pt x="4907" y="13872"/>
                      <a:pt x="4907" y="12293"/>
                    </a:cubicBezTo>
                    <a:cubicBezTo>
                      <a:pt x="4907" y="10705"/>
                      <a:pt x="6192" y="9421"/>
                      <a:pt x="7779" y="9421"/>
                    </a:cubicBezTo>
                    <a:close/>
                    <a:moveTo>
                      <a:pt x="14194" y="9421"/>
                    </a:moveTo>
                    <a:cubicBezTo>
                      <a:pt x="15773" y="9421"/>
                      <a:pt x="17057" y="10705"/>
                      <a:pt x="17057" y="12293"/>
                    </a:cubicBezTo>
                    <a:cubicBezTo>
                      <a:pt x="17057" y="13872"/>
                      <a:pt x="15773" y="15166"/>
                      <a:pt x="14194" y="15166"/>
                    </a:cubicBezTo>
                    <a:cubicBezTo>
                      <a:pt x="12606" y="15166"/>
                      <a:pt x="11321" y="13872"/>
                      <a:pt x="11321" y="12293"/>
                    </a:cubicBezTo>
                    <a:cubicBezTo>
                      <a:pt x="11321" y="10705"/>
                      <a:pt x="12606" y="9421"/>
                      <a:pt x="14194" y="9421"/>
                    </a:cubicBezTo>
                    <a:close/>
                    <a:moveTo>
                      <a:pt x="10991" y="13899"/>
                    </a:moveTo>
                    <a:cubicBezTo>
                      <a:pt x="11571" y="15059"/>
                      <a:pt x="12775" y="15862"/>
                      <a:pt x="14176" y="15862"/>
                    </a:cubicBezTo>
                    <a:cubicBezTo>
                      <a:pt x="15318" y="15862"/>
                      <a:pt x="16335" y="15326"/>
                      <a:pt x="16977" y="14497"/>
                    </a:cubicBezTo>
                    <a:lnTo>
                      <a:pt x="16977" y="14497"/>
                    </a:lnTo>
                    <a:cubicBezTo>
                      <a:pt x="16370" y="16201"/>
                      <a:pt x="14729" y="17414"/>
                      <a:pt x="12802" y="17414"/>
                    </a:cubicBezTo>
                    <a:lnTo>
                      <a:pt x="9135" y="17414"/>
                    </a:lnTo>
                    <a:cubicBezTo>
                      <a:pt x="7209" y="17414"/>
                      <a:pt x="5567" y="16201"/>
                      <a:pt x="4960" y="14497"/>
                    </a:cubicBezTo>
                    <a:lnTo>
                      <a:pt x="4960" y="14497"/>
                    </a:lnTo>
                    <a:cubicBezTo>
                      <a:pt x="5603" y="15326"/>
                      <a:pt x="6620" y="15862"/>
                      <a:pt x="7762" y="15862"/>
                    </a:cubicBezTo>
                    <a:cubicBezTo>
                      <a:pt x="8743" y="15862"/>
                      <a:pt x="9626" y="15469"/>
                      <a:pt x="10268" y="14836"/>
                    </a:cubicBezTo>
                    <a:lnTo>
                      <a:pt x="10268" y="15772"/>
                    </a:lnTo>
                    <a:cubicBezTo>
                      <a:pt x="10268" y="15942"/>
                      <a:pt x="10411" y="16085"/>
                      <a:pt x="10581" y="16085"/>
                    </a:cubicBezTo>
                    <a:lnTo>
                      <a:pt x="11232" y="16085"/>
                    </a:lnTo>
                    <a:cubicBezTo>
                      <a:pt x="11392" y="16085"/>
                      <a:pt x="11535" y="15960"/>
                      <a:pt x="11553" y="15799"/>
                    </a:cubicBezTo>
                    <a:cubicBezTo>
                      <a:pt x="11562" y="15621"/>
                      <a:pt x="11419" y="15469"/>
                      <a:pt x="11241" y="15469"/>
                    </a:cubicBezTo>
                    <a:lnTo>
                      <a:pt x="10938" y="15469"/>
                    </a:lnTo>
                    <a:lnTo>
                      <a:pt x="10938" y="13908"/>
                    </a:lnTo>
                    <a:cubicBezTo>
                      <a:pt x="10964" y="13908"/>
                      <a:pt x="10964" y="13908"/>
                      <a:pt x="10991" y="13899"/>
                    </a:cubicBezTo>
                    <a:close/>
                    <a:moveTo>
                      <a:pt x="11544" y="18145"/>
                    </a:moveTo>
                    <a:cubicBezTo>
                      <a:pt x="11544" y="18208"/>
                      <a:pt x="11544" y="18270"/>
                      <a:pt x="11553" y="18324"/>
                    </a:cubicBezTo>
                    <a:cubicBezTo>
                      <a:pt x="11352" y="18403"/>
                      <a:pt x="11164" y="18431"/>
                      <a:pt x="10998" y="18431"/>
                    </a:cubicBezTo>
                    <a:cubicBezTo>
                      <a:pt x="10750" y="18431"/>
                      <a:pt x="10548" y="18368"/>
                      <a:pt x="10420" y="18315"/>
                    </a:cubicBezTo>
                    <a:cubicBezTo>
                      <a:pt x="10420" y="18261"/>
                      <a:pt x="10420" y="18199"/>
                      <a:pt x="10420" y="18145"/>
                    </a:cubicBezTo>
                    <a:close/>
                    <a:moveTo>
                      <a:pt x="19332" y="6985"/>
                    </a:moveTo>
                    <a:cubicBezTo>
                      <a:pt x="20126" y="7556"/>
                      <a:pt x="20599" y="8466"/>
                      <a:pt x="20599" y="9456"/>
                    </a:cubicBezTo>
                    <a:cubicBezTo>
                      <a:pt x="20599" y="10179"/>
                      <a:pt x="20340" y="10884"/>
                      <a:pt x="19867" y="11428"/>
                    </a:cubicBezTo>
                    <a:cubicBezTo>
                      <a:pt x="19814" y="11499"/>
                      <a:pt x="19787" y="11588"/>
                      <a:pt x="19796" y="11687"/>
                    </a:cubicBezTo>
                    <a:cubicBezTo>
                      <a:pt x="19805" y="11776"/>
                      <a:pt x="19850" y="11856"/>
                      <a:pt x="19921" y="11919"/>
                    </a:cubicBezTo>
                    <a:cubicBezTo>
                      <a:pt x="20769" y="12552"/>
                      <a:pt x="21250" y="13533"/>
                      <a:pt x="21250" y="14595"/>
                    </a:cubicBezTo>
                    <a:cubicBezTo>
                      <a:pt x="21250" y="16442"/>
                      <a:pt x="19752" y="17949"/>
                      <a:pt x="17914" y="17949"/>
                    </a:cubicBezTo>
                    <a:cubicBezTo>
                      <a:pt x="17780" y="17949"/>
                      <a:pt x="17637" y="17940"/>
                      <a:pt x="17494" y="17922"/>
                    </a:cubicBezTo>
                    <a:cubicBezTo>
                      <a:pt x="17478" y="17920"/>
                      <a:pt x="17461" y="17918"/>
                      <a:pt x="17445" y="17918"/>
                    </a:cubicBezTo>
                    <a:cubicBezTo>
                      <a:pt x="17302" y="17918"/>
                      <a:pt x="17169" y="18019"/>
                      <a:pt x="17129" y="18163"/>
                    </a:cubicBezTo>
                    <a:cubicBezTo>
                      <a:pt x="16763" y="19412"/>
                      <a:pt x="15621" y="20295"/>
                      <a:pt x="14328" y="20331"/>
                    </a:cubicBezTo>
                    <a:cubicBezTo>
                      <a:pt x="14265" y="19662"/>
                      <a:pt x="13926" y="19046"/>
                      <a:pt x="13373" y="18654"/>
                    </a:cubicBezTo>
                    <a:cubicBezTo>
                      <a:pt x="13070" y="18431"/>
                      <a:pt x="12722" y="18288"/>
                      <a:pt x="12347" y="18235"/>
                    </a:cubicBezTo>
                    <a:lnTo>
                      <a:pt x="12311" y="18235"/>
                    </a:lnTo>
                    <a:cubicBezTo>
                      <a:pt x="12285" y="18226"/>
                      <a:pt x="12249" y="18226"/>
                      <a:pt x="12222" y="18217"/>
                    </a:cubicBezTo>
                    <a:cubicBezTo>
                      <a:pt x="12222" y="18181"/>
                      <a:pt x="12222" y="18128"/>
                      <a:pt x="12222" y="18092"/>
                    </a:cubicBezTo>
                    <a:lnTo>
                      <a:pt x="12222" y="18083"/>
                    </a:lnTo>
                    <a:lnTo>
                      <a:pt x="12891" y="18083"/>
                    </a:lnTo>
                    <a:cubicBezTo>
                      <a:pt x="15496" y="18083"/>
                      <a:pt x="17637" y="16058"/>
                      <a:pt x="17878" y="13471"/>
                    </a:cubicBezTo>
                    <a:cubicBezTo>
                      <a:pt x="18244" y="13417"/>
                      <a:pt x="18592" y="13239"/>
                      <a:pt x="18842" y="12962"/>
                    </a:cubicBezTo>
                    <a:cubicBezTo>
                      <a:pt x="19118" y="12659"/>
                      <a:pt x="19270" y="12266"/>
                      <a:pt x="19270" y="11856"/>
                    </a:cubicBezTo>
                    <a:cubicBezTo>
                      <a:pt x="19270" y="11035"/>
                      <a:pt x="18672" y="10348"/>
                      <a:pt x="17896" y="10241"/>
                    </a:cubicBezTo>
                    <a:lnTo>
                      <a:pt x="17896" y="8529"/>
                    </a:lnTo>
                    <a:cubicBezTo>
                      <a:pt x="18520" y="8181"/>
                      <a:pt x="19029" y="7636"/>
                      <a:pt x="19332" y="6985"/>
                    </a:cubicBezTo>
                    <a:close/>
                    <a:moveTo>
                      <a:pt x="9974" y="18841"/>
                    </a:moveTo>
                    <a:cubicBezTo>
                      <a:pt x="10144" y="18930"/>
                      <a:pt x="10518" y="19091"/>
                      <a:pt x="10991" y="19091"/>
                    </a:cubicBezTo>
                    <a:cubicBezTo>
                      <a:pt x="11294" y="19091"/>
                      <a:pt x="11633" y="19029"/>
                      <a:pt x="11990" y="18850"/>
                    </a:cubicBezTo>
                    <a:cubicBezTo>
                      <a:pt x="12053" y="18868"/>
                      <a:pt x="12124" y="18877"/>
                      <a:pt x="12204" y="18886"/>
                    </a:cubicBezTo>
                    <a:lnTo>
                      <a:pt x="12240" y="18895"/>
                    </a:lnTo>
                    <a:cubicBezTo>
                      <a:pt x="12508" y="18930"/>
                      <a:pt x="12757" y="19029"/>
                      <a:pt x="12980" y="19189"/>
                    </a:cubicBezTo>
                    <a:cubicBezTo>
                      <a:pt x="13409" y="19492"/>
                      <a:pt x="13667" y="20001"/>
                      <a:pt x="13667" y="20527"/>
                    </a:cubicBezTo>
                    <a:lnTo>
                      <a:pt x="13667" y="22097"/>
                    </a:lnTo>
                    <a:lnTo>
                      <a:pt x="12891" y="22097"/>
                    </a:lnTo>
                    <a:lnTo>
                      <a:pt x="12891" y="21357"/>
                    </a:lnTo>
                    <a:cubicBezTo>
                      <a:pt x="12891" y="21196"/>
                      <a:pt x="12784" y="21054"/>
                      <a:pt x="12633" y="21018"/>
                    </a:cubicBezTo>
                    <a:cubicBezTo>
                      <a:pt x="12608" y="21013"/>
                      <a:pt x="12584" y="21011"/>
                      <a:pt x="12561" y="21011"/>
                    </a:cubicBezTo>
                    <a:cubicBezTo>
                      <a:pt x="12371" y="21011"/>
                      <a:pt x="12222" y="21165"/>
                      <a:pt x="12222" y="21348"/>
                    </a:cubicBezTo>
                    <a:lnTo>
                      <a:pt x="12222" y="22097"/>
                    </a:lnTo>
                    <a:lnTo>
                      <a:pt x="9769" y="22097"/>
                    </a:lnTo>
                    <a:lnTo>
                      <a:pt x="9769" y="21357"/>
                    </a:lnTo>
                    <a:cubicBezTo>
                      <a:pt x="9769" y="21196"/>
                      <a:pt x="9662" y="21054"/>
                      <a:pt x="9510" y="21018"/>
                    </a:cubicBezTo>
                    <a:cubicBezTo>
                      <a:pt x="9487" y="21013"/>
                      <a:pt x="9464" y="21011"/>
                      <a:pt x="9441" y="21011"/>
                    </a:cubicBezTo>
                    <a:cubicBezTo>
                      <a:pt x="9256" y="21011"/>
                      <a:pt x="9100" y="21165"/>
                      <a:pt x="9100" y="21348"/>
                    </a:cubicBezTo>
                    <a:lnTo>
                      <a:pt x="9100" y="22097"/>
                    </a:lnTo>
                    <a:lnTo>
                      <a:pt x="8270" y="22097"/>
                    </a:lnTo>
                    <a:lnTo>
                      <a:pt x="8270" y="20527"/>
                    </a:lnTo>
                    <a:cubicBezTo>
                      <a:pt x="8270" y="20001"/>
                      <a:pt x="8529" y="19492"/>
                      <a:pt x="8957" y="19189"/>
                    </a:cubicBezTo>
                    <a:cubicBezTo>
                      <a:pt x="9180" y="19029"/>
                      <a:pt x="9430" y="18930"/>
                      <a:pt x="9697" y="18895"/>
                    </a:cubicBezTo>
                    <a:lnTo>
                      <a:pt x="9733" y="18886"/>
                    </a:lnTo>
                    <a:cubicBezTo>
                      <a:pt x="9822" y="18877"/>
                      <a:pt x="9903" y="18859"/>
                      <a:pt x="9974" y="18841"/>
                    </a:cubicBezTo>
                    <a:close/>
                    <a:moveTo>
                      <a:pt x="10973" y="0"/>
                    </a:moveTo>
                    <a:cubicBezTo>
                      <a:pt x="9314" y="0"/>
                      <a:pt x="7824" y="928"/>
                      <a:pt x="7093" y="2391"/>
                    </a:cubicBezTo>
                    <a:cubicBezTo>
                      <a:pt x="6664" y="2204"/>
                      <a:pt x="6200" y="2105"/>
                      <a:pt x="5728" y="2105"/>
                    </a:cubicBezTo>
                    <a:cubicBezTo>
                      <a:pt x="5558" y="2105"/>
                      <a:pt x="5406" y="2230"/>
                      <a:pt x="5389" y="2400"/>
                    </a:cubicBezTo>
                    <a:cubicBezTo>
                      <a:pt x="5362" y="2605"/>
                      <a:pt x="5522" y="2775"/>
                      <a:pt x="5719" y="2775"/>
                    </a:cubicBezTo>
                    <a:cubicBezTo>
                      <a:pt x="6200" y="2775"/>
                      <a:pt x="6673" y="2899"/>
                      <a:pt x="7084" y="3131"/>
                    </a:cubicBezTo>
                    <a:cubicBezTo>
                      <a:pt x="7119" y="3149"/>
                      <a:pt x="7155" y="3167"/>
                      <a:pt x="7191" y="3176"/>
                    </a:cubicBezTo>
                    <a:cubicBezTo>
                      <a:pt x="7210" y="3179"/>
                      <a:pt x="7228" y="3180"/>
                      <a:pt x="7247" y="3180"/>
                    </a:cubicBezTo>
                    <a:cubicBezTo>
                      <a:pt x="7393" y="3180"/>
                      <a:pt x="7518" y="3090"/>
                      <a:pt x="7565" y="2971"/>
                    </a:cubicBezTo>
                    <a:cubicBezTo>
                      <a:pt x="8127" y="1570"/>
                      <a:pt x="9466" y="669"/>
                      <a:pt x="10973" y="669"/>
                    </a:cubicBezTo>
                    <a:cubicBezTo>
                      <a:pt x="12490" y="669"/>
                      <a:pt x="13828" y="1570"/>
                      <a:pt x="14390" y="2971"/>
                    </a:cubicBezTo>
                    <a:cubicBezTo>
                      <a:pt x="14426" y="3060"/>
                      <a:pt x="14497" y="3122"/>
                      <a:pt x="14586" y="3158"/>
                    </a:cubicBezTo>
                    <a:cubicBezTo>
                      <a:pt x="14625" y="3172"/>
                      <a:pt x="14665" y="3180"/>
                      <a:pt x="14703" y="3180"/>
                    </a:cubicBezTo>
                    <a:cubicBezTo>
                      <a:pt x="14760" y="3180"/>
                      <a:pt x="14815" y="3163"/>
                      <a:pt x="14863" y="3131"/>
                    </a:cubicBezTo>
                    <a:cubicBezTo>
                      <a:pt x="15282" y="2899"/>
                      <a:pt x="15755" y="2775"/>
                      <a:pt x="16237" y="2775"/>
                    </a:cubicBezTo>
                    <a:cubicBezTo>
                      <a:pt x="17771" y="2775"/>
                      <a:pt x="19020" y="4015"/>
                      <a:pt x="19020" y="5540"/>
                    </a:cubicBezTo>
                    <a:cubicBezTo>
                      <a:pt x="19020" y="7074"/>
                      <a:pt x="17771" y="8314"/>
                      <a:pt x="16237" y="8314"/>
                    </a:cubicBezTo>
                    <a:cubicBezTo>
                      <a:pt x="15318" y="8314"/>
                      <a:pt x="14461" y="7868"/>
                      <a:pt x="13944" y="7110"/>
                    </a:cubicBezTo>
                    <a:cubicBezTo>
                      <a:pt x="13890" y="7039"/>
                      <a:pt x="13801" y="6985"/>
                      <a:pt x="13712" y="6967"/>
                    </a:cubicBezTo>
                    <a:cubicBezTo>
                      <a:pt x="13702" y="6967"/>
                      <a:pt x="13692" y="6966"/>
                      <a:pt x="13682" y="6966"/>
                    </a:cubicBezTo>
                    <a:cubicBezTo>
                      <a:pt x="13594" y="6966"/>
                      <a:pt x="13508" y="7001"/>
                      <a:pt x="13444" y="7057"/>
                    </a:cubicBezTo>
                    <a:cubicBezTo>
                      <a:pt x="12766" y="7663"/>
                      <a:pt x="11892" y="8002"/>
                      <a:pt x="10973" y="8002"/>
                    </a:cubicBezTo>
                    <a:cubicBezTo>
                      <a:pt x="10063" y="8002"/>
                      <a:pt x="9189" y="7663"/>
                      <a:pt x="8511" y="7057"/>
                    </a:cubicBezTo>
                    <a:cubicBezTo>
                      <a:pt x="8447" y="7001"/>
                      <a:pt x="8361" y="6966"/>
                      <a:pt x="8273" y="6966"/>
                    </a:cubicBezTo>
                    <a:cubicBezTo>
                      <a:pt x="8263" y="6966"/>
                      <a:pt x="8253" y="6967"/>
                      <a:pt x="8243" y="6967"/>
                    </a:cubicBezTo>
                    <a:cubicBezTo>
                      <a:pt x="8154" y="6985"/>
                      <a:pt x="8065" y="7039"/>
                      <a:pt x="8011" y="7110"/>
                    </a:cubicBezTo>
                    <a:cubicBezTo>
                      <a:pt x="7494" y="7868"/>
                      <a:pt x="6629" y="8314"/>
                      <a:pt x="5719" y="8314"/>
                    </a:cubicBezTo>
                    <a:cubicBezTo>
                      <a:pt x="4184" y="8314"/>
                      <a:pt x="2935" y="7074"/>
                      <a:pt x="2935" y="5540"/>
                    </a:cubicBezTo>
                    <a:cubicBezTo>
                      <a:pt x="2935" y="4782"/>
                      <a:pt x="3256" y="4041"/>
                      <a:pt x="3819" y="3515"/>
                    </a:cubicBezTo>
                    <a:cubicBezTo>
                      <a:pt x="3952" y="3390"/>
                      <a:pt x="3961" y="3176"/>
                      <a:pt x="3836" y="3042"/>
                    </a:cubicBezTo>
                    <a:cubicBezTo>
                      <a:pt x="3771" y="2972"/>
                      <a:pt x="3680" y="2936"/>
                      <a:pt x="3590" y="2936"/>
                    </a:cubicBezTo>
                    <a:cubicBezTo>
                      <a:pt x="3508" y="2936"/>
                      <a:pt x="3427" y="2965"/>
                      <a:pt x="3364" y="3024"/>
                    </a:cubicBezTo>
                    <a:cubicBezTo>
                      <a:pt x="2668" y="3676"/>
                      <a:pt x="2266" y="4594"/>
                      <a:pt x="2266" y="5540"/>
                    </a:cubicBezTo>
                    <a:cubicBezTo>
                      <a:pt x="2266" y="5826"/>
                      <a:pt x="2302" y="6102"/>
                      <a:pt x="2364" y="6361"/>
                    </a:cubicBezTo>
                    <a:cubicBezTo>
                      <a:pt x="1303" y="7039"/>
                      <a:pt x="652" y="8207"/>
                      <a:pt x="652" y="9474"/>
                    </a:cubicBezTo>
                    <a:cubicBezTo>
                      <a:pt x="652" y="10241"/>
                      <a:pt x="892" y="10991"/>
                      <a:pt x="1338" y="11606"/>
                    </a:cubicBezTo>
                    <a:cubicBezTo>
                      <a:pt x="482" y="12374"/>
                      <a:pt x="0" y="13444"/>
                      <a:pt x="0" y="14595"/>
                    </a:cubicBezTo>
                    <a:cubicBezTo>
                      <a:pt x="0" y="14747"/>
                      <a:pt x="9" y="14898"/>
                      <a:pt x="27" y="15050"/>
                    </a:cubicBezTo>
                    <a:cubicBezTo>
                      <a:pt x="45" y="15219"/>
                      <a:pt x="188" y="15344"/>
                      <a:pt x="357" y="15344"/>
                    </a:cubicBezTo>
                    <a:lnTo>
                      <a:pt x="393" y="15344"/>
                    </a:lnTo>
                    <a:cubicBezTo>
                      <a:pt x="580" y="15326"/>
                      <a:pt x="705" y="15157"/>
                      <a:pt x="687" y="14978"/>
                    </a:cubicBezTo>
                    <a:cubicBezTo>
                      <a:pt x="669" y="14854"/>
                      <a:pt x="669" y="14720"/>
                      <a:pt x="669" y="14595"/>
                    </a:cubicBezTo>
                    <a:cubicBezTo>
                      <a:pt x="669" y="13542"/>
                      <a:pt x="1151" y="12561"/>
                      <a:pt x="1999" y="11927"/>
                    </a:cubicBezTo>
                    <a:cubicBezTo>
                      <a:pt x="2115" y="11838"/>
                      <a:pt x="2168" y="11687"/>
                      <a:pt x="2106" y="11535"/>
                    </a:cubicBezTo>
                    <a:cubicBezTo>
                      <a:pt x="2097" y="11499"/>
                      <a:pt x="2079" y="11464"/>
                      <a:pt x="2052" y="11437"/>
                    </a:cubicBezTo>
                    <a:cubicBezTo>
                      <a:pt x="1579" y="10893"/>
                      <a:pt x="1321" y="10197"/>
                      <a:pt x="1321" y="9474"/>
                    </a:cubicBezTo>
                    <a:cubicBezTo>
                      <a:pt x="1321" y="8484"/>
                      <a:pt x="1802" y="7574"/>
                      <a:pt x="2596" y="7012"/>
                    </a:cubicBezTo>
                    <a:cubicBezTo>
                      <a:pt x="2900" y="7663"/>
                      <a:pt x="3408" y="8199"/>
                      <a:pt x="4042" y="8546"/>
                    </a:cubicBezTo>
                    <a:lnTo>
                      <a:pt x="4042" y="10250"/>
                    </a:lnTo>
                    <a:cubicBezTo>
                      <a:pt x="3239" y="10357"/>
                      <a:pt x="2614" y="11035"/>
                      <a:pt x="2614" y="11865"/>
                    </a:cubicBezTo>
                    <a:cubicBezTo>
                      <a:pt x="2614" y="12695"/>
                      <a:pt x="3248" y="13391"/>
                      <a:pt x="4059" y="13480"/>
                    </a:cubicBezTo>
                    <a:cubicBezTo>
                      <a:pt x="4300" y="16058"/>
                      <a:pt x="6486" y="18083"/>
                      <a:pt x="9144" y="18083"/>
                    </a:cubicBezTo>
                    <a:lnTo>
                      <a:pt x="9769" y="18083"/>
                    </a:lnTo>
                    <a:lnTo>
                      <a:pt x="9769" y="18092"/>
                    </a:lnTo>
                    <a:cubicBezTo>
                      <a:pt x="9769" y="18128"/>
                      <a:pt x="9769" y="18181"/>
                      <a:pt x="9769" y="18217"/>
                    </a:cubicBezTo>
                    <a:cubicBezTo>
                      <a:pt x="9742" y="18226"/>
                      <a:pt x="9706" y="18226"/>
                      <a:pt x="9680" y="18235"/>
                    </a:cubicBezTo>
                    <a:lnTo>
                      <a:pt x="9644" y="18235"/>
                    </a:lnTo>
                    <a:cubicBezTo>
                      <a:pt x="9269" y="18288"/>
                      <a:pt x="8921" y="18431"/>
                      <a:pt x="8618" y="18654"/>
                    </a:cubicBezTo>
                    <a:cubicBezTo>
                      <a:pt x="8074" y="19046"/>
                      <a:pt x="7726" y="19662"/>
                      <a:pt x="7663" y="20331"/>
                    </a:cubicBezTo>
                    <a:cubicBezTo>
                      <a:pt x="6370" y="20295"/>
                      <a:pt x="5228" y="19412"/>
                      <a:pt x="4862" y="18163"/>
                    </a:cubicBezTo>
                    <a:cubicBezTo>
                      <a:pt x="4822" y="18019"/>
                      <a:pt x="4696" y="17918"/>
                      <a:pt x="4548" y="17918"/>
                    </a:cubicBezTo>
                    <a:cubicBezTo>
                      <a:pt x="4531" y="17918"/>
                      <a:pt x="4514" y="17920"/>
                      <a:pt x="4497" y="17922"/>
                    </a:cubicBezTo>
                    <a:cubicBezTo>
                      <a:pt x="4354" y="17940"/>
                      <a:pt x="4220" y="17949"/>
                      <a:pt x="4086" y="17949"/>
                    </a:cubicBezTo>
                    <a:cubicBezTo>
                      <a:pt x="3149" y="17949"/>
                      <a:pt x="2284" y="17574"/>
                      <a:pt x="1651" y="16888"/>
                    </a:cubicBezTo>
                    <a:cubicBezTo>
                      <a:pt x="1584" y="16821"/>
                      <a:pt x="1495" y="16788"/>
                      <a:pt x="1406" y="16788"/>
                    </a:cubicBezTo>
                    <a:cubicBezTo>
                      <a:pt x="1303" y="16788"/>
                      <a:pt x="1200" y="16832"/>
                      <a:pt x="1133" y="16923"/>
                    </a:cubicBezTo>
                    <a:cubicBezTo>
                      <a:pt x="1044" y="17057"/>
                      <a:pt x="1062" y="17244"/>
                      <a:pt x="1178" y="17360"/>
                    </a:cubicBezTo>
                    <a:cubicBezTo>
                      <a:pt x="1927" y="18154"/>
                      <a:pt x="2989" y="18609"/>
                      <a:pt x="4086" y="18609"/>
                    </a:cubicBezTo>
                    <a:lnTo>
                      <a:pt x="4309" y="18609"/>
                    </a:lnTo>
                    <a:cubicBezTo>
                      <a:pt x="4827" y="19992"/>
                      <a:pt x="6165" y="20956"/>
                      <a:pt x="7655" y="21000"/>
                    </a:cubicBezTo>
                    <a:lnTo>
                      <a:pt x="7655" y="22427"/>
                    </a:lnTo>
                    <a:cubicBezTo>
                      <a:pt x="7655" y="22615"/>
                      <a:pt x="7806" y="22758"/>
                      <a:pt x="7994" y="22758"/>
                    </a:cubicBezTo>
                    <a:lnTo>
                      <a:pt x="13997" y="22758"/>
                    </a:lnTo>
                    <a:cubicBezTo>
                      <a:pt x="14185" y="22758"/>
                      <a:pt x="14336" y="22615"/>
                      <a:pt x="14336" y="22427"/>
                    </a:cubicBezTo>
                    <a:lnTo>
                      <a:pt x="14336" y="21000"/>
                    </a:lnTo>
                    <a:cubicBezTo>
                      <a:pt x="15835" y="20956"/>
                      <a:pt x="17173" y="19992"/>
                      <a:pt x="17700" y="18609"/>
                    </a:cubicBezTo>
                    <a:lnTo>
                      <a:pt x="17932" y="18609"/>
                    </a:lnTo>
                    <a:cubicBezTo>
                      <a:pt x="20153" y="18609"/>
                      <a:pt x="21955" y="16807"/>
                      <a:pt x="21955" y="14595"/>
                    </a:cubicBezTo>
                    <a:cubicBezTo>
                      <a:pt x="21955" y="13444"/>
                      <a:pt x="21473" y="12374"/>
                      <a:pt x="20617" y="11606"/>
                    </a:cubicBezTo>
                    <a:cubicBezTo>
                      <a:pt x="21063" y="10991"/>
                      <a:pt x="21304" y="10241"/>
                      <a:pt x="21304" y="9474"/>
                    </a:cubicBezTo>
                    <a:cubicBezTo>
                      <a:pt x="21304" y="8199"/>
                      <a:pt x="20653" y="7039"/>
                      <a:pt x="19591" y="6361"/>
                    </a:cubicBezTo>
                    <a:cubicBezTo>
                      <a:pt x="19653" y="6102"/>
                      <a:pt x="19689" y="5826"/>
                      <a:pt x="19689" y="5540"/>
                    </a:cubicBezTo>
                    <a:cubicBezTo>
                      <a:pt x="19689" y="3649"/>
                      <a:pt x="18137" y="2105"/>
                      <a:pt x="16237" y="2105"/>
                    </a:cubicBezTo>
                    <a:cubicBezTo>
                      <a:pt x="15764" y="2105"/>
                      <a:pt x="15291" y="2204"/>
                      <a:pt x="14863" y="2391"/>
                    </a:cubicBezTo>
                    <a:cubicBezTo>
                      <a:pt x="14131" y="928"/>
                      <a:pt x="12641" y="0"/>
                      <a:pt x="109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89" name="Google Shape;489;p17"/>
          <p:cNvGrpSpPr/>
          <p:nvPr/>
        </p:nvGrpSpPr>
        <p:grpSpPr>
          <a:xfrm>
            <a:off x="5783081" y="3848092"/>
            <a:ext cx="579000" cy="607445"/>
            <a:chOff x="7160131" y="1786305"/>
            <a:chExt cx="579000" cy="607445"/>
          </a:xfrm>
        </p:grpSpPr>
        <p:sp>
          <p:nvSpPr>
            <p:cNvPr id="490" name="Google Shape;490;p17"/>
            <p:cNvSpPr/>
            <p:nvPr/>
          </p:nvSpPr>
          <p:spPr>
            <a:xfrm>
              <a:off x="7209899" y="1786305"/>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491" name="Google Shape;491;p17"/>
            <p:cNvSpPr txBox="1"/>
            <p:nvPr/>
          </p:nvSpPr>
          <p:spPr>
            <a:xfrm>
              <a:off x="7160131" y="2189150"/>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Romauli</a:t>
              </a:r>
              <a:endParaRPr sz="700">
                <a:solidFill>
                  <a:schemeClr val="accent4"/>
                </a:solidFill>
                <a:latin typeface="Quicksand SemiBold"/>
                <a:ea typeface="Quicksand SemiBold"/>
                <a:cs typeface="Quicksand SemiBold"/>
                <a:sym typeface="Quicksand SemiBold"/>
              </a:endParaRPr>
            </a:p>
          </p:txBody>
        </p:sp>
        <p:grpSp>
          <p:nvGrpSpPr>
            <p:cNvPr id="492" name="Google Shape;492;p17"/>
            <p:cNvGrpSpPr/>
            <p:nvPr/>
          </p:nvGrpSpPr>
          <p:grpSpPr>
            <a:xfrm>
              <a:off x="7245734" y="1842997"/>
              <a:ext cx="407793" cy="422708"/>
              <a:chOff x="4581634" y="1509937"/>
              <a:chExt cx="483339" cy="501017"/>
            </a:xfrm>
          </p:grpSpPr>
          <p:sp>
            <p:nvSpPr>
              <p:cNvPr id="493" name="Google Shape;493;p17"/>
              <p:cNvSpPr/>
              <p:nvPr/>
            </p:nvSpPr>
            <p:spPr>
              <a:xfrm>
                <a:off x="4589097" y="1643486"/>
                <a:ext cx="468237" cy="320737"/>
              </a:xfrm>
              <a:custGeom>
                <a:rect b="b" l="l" r="r" t="t"/>
                <a:pathLst>
                  <a:path extrusionOk="0" h="14569" w="21269">
                    <a:moveTo>
                      <a:pt x="4059" y="0"/>
                    </a:moveTo>
                    <a:cubicBezTo>
                      <a:pt x="2293" y="0"/>
                      <a:pt x="741" y="1437"/>
                      <a:pt x="660" y="3203"/>
                    </a:cubicBezTo>
                    <a:cubicBezTo>
                      <a:pt x="616" y="4104"/>
                      <a:pt x="928" y="4925"/>
                      <a:pt x="1472" y="5549"/>
                    </a:cubicBezTo>
                    <a:cubicBezTo>
                      <a:pt x="580" y="6218"/>
                      <a:pt x="0" y="7289"/>
                      <a:pt x="0" y="8493"/>
                    </a:cubicBezTo>
                    <a:cubicBezTo>
                      <a:pt x="0" y="10527"/>
                      <a:pt x="1651" y="12178"/>
                      <a:pt x="3694" y="12178"/>
                    </a:cubicBezTo>
                    <a:cubicBezTo>
                      <a:pt x="3845" y="12178"/>
                      <a:pt x="3997" y="12169"/>
                      <a:pt x="4149" y="12151"/>
                    </a:cubicBezTo>
                    <a:cubicBezTo>
                      <a:pt x="4559" y="13551"/>
                      <a:pt x="5853" y="14568"/>
                      <a:pt x="7378" y="14568"/>
                    </a:cubicBezTo>
                    <a:cubicBezTo>
                      <a:pt x="8948" y="14568"/>
                      <a:pt x="10260" y="13498"/>
                      <a:pt x="10634" y="12044"/>
                    </a:cubicBezTo>
                    <a:cubicBezTo>
                      <a:pt x="11009" y="13498"/>
                      <a:pt x="12320" y="14568"/>
                      <a:pt x="13890" y="14568"/>
                    </a:cubicBezTo>
                    <a:cubicBezTo>
                      <a:pt x="15416" y="14568"/>
                      <a:pt x="16709" y="13551"/>
                      <a:pt x="17120" y="12151"/>
                    </a:cubicBezTo>
                    <a:cubicBezTo>
                      <a:pt x="17271" y="12169"/>
                      <a:pt x="17423" y="12178"/>
                      <a:pt x="17575" y="12178"/>
                    </a:cubicBezTo>
                    <a:cubicBezTo>
                      <a:pt x="19618" y="12178"/>
                      <a:pt x="21268" y="10527"/>
                      <a:pt x="21268" y="8493"/>
                    </a:cubicBezTo>
                    <a:cubicBezTo>
                      <a:pt x="21268" y="7289"/>
                      <a:pt x="20688" y="6218"/>
                      <a:pt x="19796" y="5549"/>
                    </a:cubicBezTo>
                    <a:cubicBezTo>
                      <a:pt x="20340" y="4925"/>
                      <a:pt x="20653" y="4104"/>
                      <a:pt x="20608" y="3203"/>
                    </a:cubicBezTo>
                    <a:cubicBezTo>
                      <a:pt x="20528" y="1437"/>
                      <a:pt x="18975" y="0"/>
                      <a:pt x="1720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7"/>
              <p:cNvSpPr/>
              <p:nvPr/>
            </p:nvSpPr>
            <p:spPr>
              <a:xfrm>
                <a:off x="4843625" y="1643288"/>
                <a:ext cx="213722" cy="320935"/>
              </a:xfrm>
              <a:custGeom>
                <a:rect b="b" l="l" r="r" t="t"/>
                <a:pathLst>
                  <a:path extrusionOk="0" h="14578" w="9708">
                    <a:moveTo>
                      <a:pt x="5229" y="0"/>
                    </a:moveTo>
                    <a:cubicBezTo>
                      <a:pt x="5889" y="616"/>
                      <a:pt x="6290" y="1490"/>
                      <a:pt x="6290" y="2463"/>
                    </a:cubicBezTo>
                    <a:cubicBezTo>
                      <a:pt x="6290" y="3194"/>
                      <a:pt x="6058" y="3872"/>
                      <a:pt x="5657" y="4425"/>
                    </a:cubicBezTo>
                    <a:cubicBezTo>
                      <a:pt x="5568" y="4550"/>
                      <a:pt x="5586" y="4729"/>
                      <a:pt x="5702" y="4827"/>
                    </a:cubicBezTo>
                    <a:cubicBezTo>
                      <a:pt x="6460" y="5505"/>
                      <a:pt x="6950" y="6486"/>
                      <a:pt x="6950" y="7592"/>
                    </a:cubicBezTo>
                    <a:cubicBezTo>
                      <a:pt x="6950" y="9626"/>
                      <a:pt x="5300" y="11277"/>
                      <a:pt x="3257" y="11277"/>
                    </a:cubicBezTo>
                    <a:cubicBezTo>
                      <a:pt x="3177" y="11277"/>
                      <a:pt x="3097" y="11277"/>
                      <a:pt x="3025" y="11268"/>
                    </a:cubicBezTo>
                    <a:cubicBezTo>
                      <a:pt x="3018" y="11267"/>
                      <a:pt x="3012" y="11267"/>
                      <a:pt x="3005" y="11267"/>
                    </a:cubicBezTo>
                    <a:cubicBezTo>
                      <a:pt x="2880" y="11267"/>
                      <a:pt x="2773" y="11345"/>
                      <a:pt x="2731" y="11455"/>
                    </a:cubicBezTo>
                    <a:cubicBezTo>
                      <a:pt x="2303" y="12615"/>
                      <a:pt x="1268" y="13480"/>
                      <a:pt x="1" y="13641"/>
                    </a:cubicBezTo>
                    <a:cubicBezTo>
                      <a:pt x="608" y="14221"/>
                      <a:pt x="1428" y="14577"/>
                      <a:pt x="2329" y="14577"/>
                    </a:cubicBezTo>
                    <a:cubicBezTo>
                      <a:pt x="3855" y="14577"/>
                      <a:pt x="5148" y="13560"/>
                      <a:pt x="5559" y="12160"/>
                    </a:cubicBezTo>
                    <a:cubicBezTo>
                      <a:pt x="5710" y="12178"/>
                      <a:pt x="5862" y="12187"/>
                      <a:pt x="6014" y="12187"/>
                    </a:cubicBezTo>
                    <a:cubicBezTo>
                      <a:pt x="8057" y="12187"/>
                      <a:pt x="9707" y="10536"/>
                      <a:pt x="9707" y="8502"/>
                    </a:cubicBezTo>
                    <a:cubicBezTo>
                      <a:pt x="9707" y="7298"/>
                      <a:pt x="9127" y="6227"/>
                      <a:pt x="8235" y="5558"/>
                    </a:cubicBezTo>
                    <a:cubicBezTo>
                      <a:pt x="8744" y="4969"/>
                      <a:pt x="9047" y="4202"/>
                      <a:pt x="9047" y="3364"/>
                    </a:cubicBezTo>
                    <a:cubicBezTo>
                      <a:pt x="9047" y="1517"/>
                      <a:pt x="7486" y="0"/>
                      <a:pt x="56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7"/>
              <p:cNvSpPr/>
              <p:nvPr/>
            </p:nvSpPr>
            <p:spPr>
              <a:xfrm>
                <a:off x="4643301" y="1660571"/>
                <a:ext cx="325051" cy="343126"/>
              </a:xfrm>
              <a:custGeom>
                <a:rect b="b" l="l" r="r" t="t"/>
                <a:pathLst>
                  <a:path extrusionOk="0" h="15586" w="14765">
                    <a:moveTo>
                      <a:pt x="1571" y="1"/>
                    </a:moveTo>
                    <a:lnTo>
                      <a:pt x="1571" y="3676"/>
                    </a:lnTo>
                    <a:lnTo>
                      <a:pt x="1464" y="3676"/>
                    </a:lnTo>
                    <a:cubicBezTo>
                      <a:pt x="839" y="3676"/>
                      <a:pt x="286" y="4104"/>
                      <a:pt x="161" y="4711"/>
                    </a:cubicBezTo>
                    <a:cubicBezTo>
                      <a:pt x="1" y="5549"/>
                      <a:pt x="634" y="6290"/>
                      <a:pt x="1446" y="6290"/>
                    </a:cubicBezTo>
                    <a:lnTo>
                      <a:pt x="1571" y="6290"/>
                    </a:lnTo>
                    <a:cubicBezTo>
                      <a:pt x="1651" y="8859"/>
                      <a:pt x="3756" y="10911"/>
                      <a:pt x="6343" y="10911"/>
                    </a:cubicBezTo>
                    <a:lnTo>
                      <a:pt x="7244" y="10911"/>
                    </a:lnTo>
                    <a:lnTo>
                      <a:pt x="7244" y="11250"/>
                    </a:lnTo>
                    <a:cubicBezTo>
                      <a:pt x="7244" y="11678"/>
                      <a:pt x="7244" y="11669"/>
                      <a:pt x="6834" y="11723"/>
                    </a:cubicBezTo>
                    <a:cubicBezTo>
                      <a:pt x="6513" y="11767"/>
                      <a:pt x="6210" y="11892"/>
                      <a:pt x="5951" y="12080"/>
                    </a:cubicBezTo>
                    <a:cubicBezTo>
                      <a:pt x="5442" y="12445"/>
                      <a:pt x="5130" y="13052"/>
                      <a:pt x="5130" y="13685"/>
                    </a:cubicBezTo>
                    <a:lnTo>
                      <a:pt x="5130" y="15585"/>
                    </a:lnTo>
                    <a:lnTo>
                      <a:pt x="11196" y="15585"/>
                    </a:lnTo>
                    <a:lnTo>
                      <a:pt x="11196" y="13685"/>
                    </a:lnTo>
                    <a:cubicBezTo>
                      <a:pt x="11196" y="13052"/>
                      <a:pt x="10893" y="12445"/>
                      <a:pt x="10376" y="12080"/>
                    </a:cubicBezTo>
                    <a:cubicBezTo>
                      <a:pt x="10117" y="11892"/>
                      <a:pt x="9814" y="11767"/>
                      <a:pt x="9501" y="11723"/>
                    </a:cubicBezTo>
                    <a:cubicBezTo>
                      <a:pt x="9091" y="11669"/>
                      <a:pt x="9082" y="11678"/>
                      <a:pt x="9082" y="11250"/>
                    </a:cubicBezTo>
                    <a:lnTo>
                      <a:pt x="9082" y="10911"/>
                    </a:lnTo>
                    <a:lnTo>
                      <a:pt x="10001" y="10911"/>
                    </a:lnTo>
                    <a:cubicBezTo>
                      <a:pt x="12633" y="10911"/>
                      <a:pt x="14765" y="8779"/>
                      <a:pt x="14765" y="6147"/>
                    </a:cubicBezTo>
                    <a:lnTo>
                      <a:pt x="14765"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7"/>
              <p:cNvSpPr/>
              <p:nvPr/>
            </p:nvSpPr>
            <p:spPr>
              <a:xfrm>
                <a:off x="4757608" y="1917080"/>
                <a:ext cx="132200" cy="86629"/>
              </a:xfrm>
              <a:custGeom>
                <a:rect b="b" l="l" r="r" t="t"/>
                <a:pathLst>
                  <a:path extrusionOk="0" h="3935" w="6005">
                    <a:moveTo>
                      <a:pt x="2026" y="0"/>
                    </a:moveTo>
                    <a:cubicBezTo>
                      <a:pt x="1963" y="36"/>
                      <a:pt x="1865" y="45"/>
                      <a:pt x="1696" y="63"/>
                    </a:cubicBezTo>
                    <a:cubicBezTo>
                      <a:pt x="1580" y="81"/>
                      <a:pt x="1473" y="107"/>
                      <a:pt x="1357" y="143"/>
                    </a:cubicBezTo>
                    <a:cubicBezTo>
                      <a:pt x="1169" y="206"/>
                      <a:pt x="982" y="304"/>
                      <a:pt x="821" y="420"/>
                    </a:cubicBezTo>
                    <a:cubicBezTo>
                      <a:pt x="304" y="794"/>
                      <a:pt x="1" y="1401"/>
                      <a:pt x="1" y="2034"/>
                    </a:cubicBezTo>
                    <a:lnTo>
                      <a:pt x="1" y="3934"/>
                    </a:lnTo>
                    <a:lnTo>
                      <a:pt x="6004" y="3934"/>
                    </a:lnTo>
                    <a:lnTo>
                      <a:pt x="6004" y="2034"/>
                    </a:lnTo>
                    <a:cubicBezTo>
                      <a:pt x="6004" y="1401"/>
                      <a:pt x="5701" y="794"/>
                      <a:pt x="5184" y="420"/>
                    </a:cubicBezTo>
                    <a:cubicBezTo>
                      <a:pt x="5023" y="304"/>
                      <a:pt x="4836" y="206"/>
                      <a:pt x="4648" y="143"/>
                    </a:cubicBezTo>
                    <a:cubicBezTo>
                      <a:pt x="4532" y="107"/>
                      <a:pt x="4425" y="81"/>
                      <a:pt x="4309" y="63"/>
                    </a:cubicBezTo>
                    <a:cubicBezTo>
                      <a:pt x="4140" y="45"/>
                      <a:pt x="4042" y="36"/>
                      <a:pt x="3979" y="0"/>
                    </a:cubicBezTo>
                    <a:lnTo>
                      <a:pt x="3908" y="18"/>
                    </a:lnTo>
                    <a:lnTo>
                      <a:pt x="3703" y="125"/>
                    </a:lnTo>
                    <a:cubicBezTo>
                      <a:pt x="3484" y="250"/>
                      <a:pt x="3241" y="313"/>
                      <a:pt x="2998" y="313"/>
                    </a:cubicBezTo>
                    <a:cubicBezTo>
                      <a:pt x="2755" y="313"/>
                      <a:pt x="2512" y="250"/>
                      <a:pt x="2293" y="125"/>
                    </a:cubicBezTo>
                    <a:lnTo>
                      <a:pt x="2097"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7"/>
              <p:cNvSpPr/>
              <p:nvPr/>
            </p:nvSpPr>
            <p:spPr>
              <a:xfrm>
                <a:off x="4821433" y="1659382"/>
                <a:ext cx="177969" cy="241394"/>
              </a:xfrm>
              <a:custGeom>
                <a:rect b="b" l="l" r="r" t="t"/>
                <a:pathLst>
                  <a:path extrusionOk="0" h="10965" w="8084">
                    <a:moveTo>
                      <a:pt x="4783" y="1"/>
                    </a:moveTo>
                    <a:lnTo>
                      <a:pt x="4783" y="6183"/>
                    </a:lnTo>
                    <a:cubicBezTo>
                      <a:pt x="4783" y="8824"/>
                      <a:pt x="2642" y="10965"/>
                      <a:pt x="1" y="10965"/>
                    </a:cubicBezTo>
                    <a:lnTo>
                      <a:pt x="1892" y="10965"/>
                    </a:lnTo>
                    <a:cubicBezTo>
                      <a:pt x="4479" y="10965"/>
                      <a:pt x="6585" y="8913"/>
                      <a:pt x="6665" y="6344"/>
                    </a:cubicBezTo>
                    <a:lnTo>
                      <a:pt x="6772" y="6344"/>
                    </a:lnTo>
                    <a:cubicBezTo>
                      <a:pt x="7156" y="6344"/>
                      <a:pt x="7495" y="6183"/>
                      <a:pt x="7735" y="5925"/>
                    </a:cubicBezTo>
                    <a:cubicBezTo>
                      <a:pt x="7950" y="5693"/>
                      <a:pt x="8083" y="5380"/>
                      <a:pt x="8083" y="5032"/>
                    </a:cubicBezTo>
                    <a:cubicBezTo>
                      <a:pt x="8083" y="4310"/>
                      <a:pt x="7495" y="3730"/>
                      <a:pt x="6772" y="3730"/>
                    </a:cubicBezTo>
                    <a:lnTo>
                      <a:pt x="6674" y="3730"/>
                    </a:lnTo>
                    <a:lnTo>
                      <a:pt x="6674"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7"/>
              <p:cNvSpPr/>
              <p:nvPr/>
            </p:nvSpPr>
            <p:spPr>
              <a:xfrm>
                <a:off x="4638985" y="1516410"/>
                <a:ext cx="368465" cy="183253"/>
              </a:xfrm>
              <a:custGeom>
                <a:rect b="b" l="l" r="r" t="t"/>
                <a:pathLst>
                  <a:path extrusionOk="0" h="8324" w="16737">
                    <a:moveTo>
                      <a:pt x="8368" y="1"/>
                    </a:moveTo>
                    <a:cubicBezTo>
                      <a:pt x="6682" y="1"/>
                      <a:pt x="5246" y="1035"/>
                      <a:pt x="4648" y="2507"/>
                    </a:cubicBezTo>
                    <a:cubicBezTo>
                      <a:pt x="4193" y="2249"/>
                      <a:pt x="3676" y="2106"/>
                      <a:pt x="3114" y="2106"/>
                    </a:cubicBezTo>
                    <a:cubicBezTo>
                      <a:pt x="1392" y="2106"/>
                      <a:pt x="0" y="3498"/>
                      <a:pt x="0" y="5210"/>
                    </a:cubicBezTo>
                    <a:cubicBezTo>
                      <a:pt x="0" y="6932"/>
                      <a:pt x="1392" y="8324"/>
                      <a:pt x="3114" y="8324"/>
                    </a:cubicBezTo>
                    <a:cubicBezTo>
                      <a:pt x="4175" y="8324"/>
                      <a:pt x="5121" y="7789"/>
                      <a:pt x="5683" y="6977"/>
                    </a:cubicBezTo>
                    <a:cubicBezTo>
                      <a:pt x="6388" y="7619"/>
                      <a:pt x="7333" y="8012"/>
                      <a:pt x="8368" y="8012"/>
                    </a:cubicBezTo>
                    <a:cubicBezTo>
                      <a:pt x="9403" y="8012"/>
                      <a:pt x="10349" y="7619"/>
                      <a:pt x="11053" y="6977"/>
                    </a:cubicBezTo>
                    <a:cubicBezTo>
                      <a:pt x="11615" y="7789"/>
                      <a:pt x="12552" y="8324"/>
                      <a:pt x="13623" y="8324"/>
                    </a:cubicBezTo>
                    <a:cubicBezTo>
                      <a:pt x="15344" y="8324"/>
                      <a:pt x="16736" y="6932"/>
                      <a:pt x="16736" y="5210"/>
                    </a:cubicBezTo>
                    <a:cubicBezTo>
                      <a:pt x="16736" y="3498"/>
                      <a:pt x="15336" y="2106"/>
                      <a:pt x="13623" y="2106"/>
                    </a:cubicBezTo>
                    <a:cubicBezTo>
                      <a:pt x="13061" y="2106"/>
                      <a:pt x="12543" y="2249"/>
                      <a:pt x="12088" y="2507"/>
                    </a:cubicBezTo>
                    <a:cubicBezTo>
                      <a:pt x="11491" y="1035"/>
                      <a:pt x="10054" y="1"/>
                      <a:pt x="836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7"/>
              <p:cNvSpPr/>
              <p:nvPr/>
            </p:nvSpPr>
            <p:spPr>
              <a:xfrm>
                <a:off x="4762518" y="1516410"/>
                <a:ext cx="245511" cy="182284"/>
              </a:xfrm>
              <a:custGeom>
                <a:rect b="b" l="l" r="r" t="t"/>
                <a:pathLst>
                  <a:path extrusionOk="0" h="8280" w="11152">
                    <a:moveTo>
                      <a:pt x="2757" y="1"/>
                    </a:moveTo>
                    <a:cubicBezTo>
                      <a:pt x="1687" y="1"/>
                      <a:pt x="714" y="411"/>
                      <a:pt x="1" y="1098"/>
                    </a:cubicBezTo>
                    <a:cubicBezTo>
                      <a:pt x="313" y="1018"/>
                      <a:pt x="643" y="973"/>
                      <a:pt x="991" y="973"/>
                    </a:cubicBezTo>
                    <a:cubicBezTo>
                      <a:pt x="2561" y="973"/>
                      <a:pt x="3926" y="1883"/>
                      <a:pt x="4586" y="3212"/>
                    </a:cubicBezTo>
                    <a:cubicBezTo>
                      <a:pt x="4639" y="3317"/>
                      <a:pt x="4745" y="3379"/>
                      <a:pt x="4854" y="3379"/>
                    </a:cubicBezTo>
                    <a:cubicBezTo>
                      <a:pt x="4893" y="3379"/>
                      <a:pt x="4932" y="3371"/>
                      <a:pt x="4970" y="3355"/>
                    </a:cubicBezTo>
                    <a:cubicBezTo>
                      <a:pt x="5359" y="3180"/>
                      <a:pt x="5785" y="3083"/>
                      <a:pt x="6233" y="3083"/>
                    </a:cubicBezTo>
                    <a:cubicBezTo>
                      <a:pt x="6287" y="3083"/>
                      <a:pt x="6342" y="3084"/>
                      <a:pt x="6397" y="3087"/>
                    </a:cubicBezTo>
                    <a:cubicBezTo>
                      <a:pt x="7958" y="3159"/>
                      <a:pt x="9243" y="4416"/>
                      <a:pt x="9350" y="5978"/>
                    </a:cubicBezTo>
                    <a:cubicBezTo>
                      <a:pt x="9403" y="6861"/>
                      <a:pt x="9091" y="7681"/>
                      <a:pt x="8547" y="8279"/>
                    </a:cubicBezTo>
                    <a:cubicBezTo>
                      <a:pt x="10028" y="8020"/>
                      <a:pt x="11152" y="6718"/>
                      <a:pt x="11125" y="5157"/>
                    </a:cubicBezTo>
                    <a:cubicBezTo>
                      <a:pt x="11089" y="3533"/>
                      <a:pt x="9787" y="2186"/>
                      <a:pt x="8163" y="2106"/>
                    </a:cubicBezTo>
                    <a:cubicBezTo>
                      <a:pt x="8117" y="2104"/>
                      <a:pt x="8070" y="2103"/>
                      <a:pt x="8024" y="2103"/>
                    </a:cubicBezTo>
                    <a:cubicBezTo>
                      <a:pt x="7460" y="2103"/>
                      <a:pt x="6931" y="2252"/>
                      <a:pt x="6477" y="2507"/>
                    </a:cubicBezTo>
                    <a:cubicBezTo>
                      <a:pt x="5880" y="1035"/>
                      <a:pt x="4443" y="1"/>
                      <a:pt x="275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7"/>
              <p:cNvSpPr/>
              <p:nvPr/>
            </p:nvSpPr>
            <p:spPr>
              <a:xfrm>
                <a:off x="4684163" y="1711054"/>
                <a:ext cx="139069" cy="139069"/>
              </a:xfrm>
              <a:custGeom>
                <a:rect b="b" l="l" r="r" t="t"/>
                <a:pathLst>
                  <a:path extrusionOk="0" h="6317" w="6317">
                    <a:moveTo>
                      <a:pt x="3158" y="0"/>
                    </a:moveTo>
                    <a:cubicBezTo>
                      <a:pt x="1419" y="0"/>
                      <a:pt x="0" y="1419"/>
                      <a:pt x="0" y="3158"/>
                    </a:cubicBezTo>
                    <a:cubicBezTo>
                      <a:pt x="0" y="4898"/>
                      <a:pt x="1419" y="6316"/>
                      <a:pt x="3158" y="6316"/>
                    </a:cubicBezTo>
                    <a:cubicBezTo>
                      <a:pt x="4898" y="6316"/>
                      <a:pt x="6316" y="4898"/>
                      <a:pt x="6316" y="3158"/>
                    </a:cubicBezTo>
                    <a:cubicBezTo>
                      <a:pt x="6316" y="1419"/>
                      <a:pt x="4898" y="0"/>
                      <a:pt x="315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7"/>
              <p:cNvSpPr/>
              <p:nvPr/>
            </p:nvSpPr>
            <p:spPr>
              <a:xfrm>
                <a:off x="4823216" y="1711054"/>
                <a:ext cx="139069" cy="139069"/>
              </a:xfrm>
              <a:custGeom>
                <a:rect b="b" l="l" r="r" t="t"/>
                <a:pathLst>
                  <a:path extrusionOk="0" h="6317" w="6317">
                    <a:moveTo>
                      <a:pt x="3158" y="0"/>
                    </a:moveTo>
                    <a:cubicBezTo>
                      <a:pt x="1419" y="0"/>
                      <a:pt x="0" y="1419"/>
                      <a:pt x="0" y="3158"/>
                    </a:cubicBezTo>
                    <a:cubicBezTo>
                      <a:pt x="0" y="4898"/>
                      <a:pt x="1419" y="6316"/>
                      <a:pt x="3158" y="6316"/>
                    </a:cubicBezTo>
                    <a:cubicBezTo>
                      <a:pt x="4898" y="6316"/>
                      <a:pt x="6316" y="4898"/>
                      <a:pt x="6316" y="3158"/>
                    </a:cubicBezTo>
                    <a:cubicBezTo>
                      <a:pt x="6316" y="1419"/>
                      <a:pt x="4898" y="0"/>
                      <a:pt x="315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7"/>
              <p:cNvSpPr/>
              <p:nvPr/>
            </p:nvSpPr>
            <p:spPr>
              <a:xfrm>
                <a:off x="4715183" y="1744848"/>
                <a:ext cx="49908" cy="46342"/>
              </a:xfrm>
              <a:custGeom>
                <a:rect b="b" l="l" r="r" t="t"/>
                <a:pathLst>
                  <a:path extrusionOk="0" h="2105" w="2267">
                    <a:moveTo>
                      <a:pt x="1895" y="0"/>
                    </a:moveTo>
                    <a:cubicBezTo>
                      <a:pt x="1814" y="0"/>
                      <a:pt x="1732" y="30"/>
                      <a:pt x="1669" y="89"/>
                    </a:cubicBezTo>
                    <a:lnTo>
                      <a:pt x="143" y="1525"/>
                    </a:lnTo>
                    <a:cubicBezTo>
                      <a:pt x="10" y="1659"/>
                      <a:pt x="1" y="1864"/>
                      <a:pt x="126" y="1998"/>
                    </a:cubicBezTo>
                    <a:cubicBezTo>
                      <a:pt x="188" y="2069"/>
                      <a:pt x="277" y="2105"/>
                      <a:pt x="366" y="2105"/>
                    </a:cubicBezTo>
                    <a:cubicBezTo>
                      <a:pt x="456" y="2105"/>
                      <a:pt x="536" y="2078"/>
                      <a:pt x="598" y="2016"/>
                    </a:cubicBezTo>
                    <a:lnTo>
                      <a:pt x="2124" y="579"/>
                    </a:lnTo>
                    <a:cubicBezTo>
                      <a:pt x="2258" y="446"/>
                      <a:pt x="2267" y="240"/>
                      <a:pt x="2142" y="107"/>
                    </a:cubicBezTo>
                    <a:cubicBezTo>
                      <a:pt x="2076" y="36"/>
                      <a:pt x="1986" y="0"/>
                      <a:pt x="18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7"/>
              <p:cNvSpPr/>
              <p:nvPr/>
            </p:nvSpPr>
            <p:spPr>
              <a:xfrm>
                <a:off x="4720093" y="1754668"/>
                <a:ext cx="73684" cy="68753"/>
              </a:xfrm>
              <a:custGeom>
                <a:rect b="b" l="l" r="r" t="t"/>
                <a:pathLst>
                  <a:path extrusionOk="0" h="3123" w="3347">
                    <a:moveTo>
                      <a:pt x="2975" y="1"/>
                    </a:moveTo>
                    <a:cubicBezTo>
                      <a:pt x="2893" y="1"/>
                      <a:pt x="2812" y="30"/>
                      <a:pt x="2748" y="89"/>
                    </a:cubicBezTo>
                    <a:lnTo>
                      <a:pt x="143" y="2542"/>
                    </a:lnTo>
                    <a:cubicBezTo>
                      <a:pt x="10" y="2667"/>
                      <a:pt x="1" y="2881"/>
                      <a:pt x="126" y="3015"/>
                    </a:cubicBezTo>
                    <a:cubicBezTo>
                      <a:pt x="197" y="3086"/>
                      <a:pt x="286" y="3122"/>
                      <a:pt x="375" y="3122"/>
                    </a:cubicBezTo>
                    <a:cubicBezTo>
                      <a:pt x="456" y="3122"/>
                      <a:pt x="536" y="3086"/>
                      <a:pt x="598" y="3033"/>
                    </a:cubicBezTo>
                    <a:lnTo>
                      <a:pt x="3203" y="580"/>
                    </a:lnTo>
                    <a:cubicBezTo>
                      <a:pt x="3337" y="446"/>
                      <a:pt x="3346" y="241"/>
                      <a:pt x="3221" y="107"/>
                    </a:cubicBezTo>
                    <a:cubicBezTo>
                      <a:pt x="3155" y="36"/>
                      <a:pt x="3065" y="1"/>
                      <a:pt x="297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7"/>
              <p:cNvSpPr/>
              <p:nvPr/>
            </p:nvSpPr>
            <p:spPr>
              <a:xfrm>
                <a:off x="4863087" y="1744848"/>
                <a:ext cx="49908" cy="46342"/>
              </a:xfrm>
              <a:custGeom>
                <a:rect b="b" l="l" r="r" t="t"/>
                <a:pathLst>
                  <a:path extrusionOk="0" h="2105" w="2267">
                    <a:moveTo>
                      <a:pt x="1892" y="0"/>
                    </a:moveTo>
                    <a:cubicBezTo>
                      <a:pt x="1811" y="0"/>
                      <a:pt x="1732" y="30"/>
                      <a:pt x="1668" y="89"/>
                    </a:cubicBezTo>
                    <a:lnTo>
                      <a:pt x="134" y="1525"/>
                    </a:lnTo>
                    <a:cubicBezTo>
                      <a:pt x="0" y="1659"/>
                      <a:pt x="0" y="1864"/>
                      <a:pt x="125" y="1998"/>
                    </a:cubicBezTo>
                    <a:cubicBezTo>
                      <a:pt x="188" y="2069"/>
                      <a:pt x="277" y="2105"/>
                      <a:pt x="366" y="2105"/>
                    </a:cubicBezTo>
                    <a:cubicBezTo>
                      <a:pt x="446" y="2105"/>
                      <a:pt x="527" y="2078"/>
                      <a:pt x="598" y="2016"/>
                    </a:cubicBezTo>
                    <a:lnTo>
                      <a:pt x="2123" y="579"/>
                    </a:lnTo>
                    <a:cubicBezTo>
                      <a:pt x="2257" y="446"/>
                      <a:pt x="2266" y="240"/>
                      <a:pt x="2141" y="107"/>
                    </a:cubicBezTo>
                    <a:cubicBezTo>
                      <a:pt x="2071" y="36"/>
                      <a:pt x="1981" y="0"/>
                      <a:pt x="18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7"/>
              <p:cNvSpPr/>
              <p:nvPr/>
            </p:nvSpPr>
            <p:spPr>
              <a:xfrm>
                <a:off x="4867997" y="1754668"/>
                <a:ext cx="73662" cy="68753"/>
              </a:xfrm>
              <a:custGeom>
                <a:rect b="b" l="l" r="r" t="t"/>
                <a:pathLst>
                  <a:path extrusionOk="0" h="3123" w="3346">
                    <a:moveTo>
                      <a:pt x="2970" y="1"/>
                    </a:moveTo>
                    <a:cubicBezTo>
                      <a:pt x="2891" y="1"/>
                      <a:pt x="2811" y="30"/>
                      <a:pt x="2748" y="89"/>
                    </a:cubicBezTo>
                    <a:lnTo>
                      <a:pt x="143" y="2542"/>
                    </a:lnTo>
                    <a:cubicBezTo>
                      <a:pt x="9" y="2667"/>
                      <a:pt x="0" y="2881"/>
                      <a:pt x="125" y="3015"/>
                    </a:cubicBezTo>
                    <a:cubicBezTo>
                      <a:pt x="188" y="3086"/>
                      <a:pt x="277" y="3122"/>
                      <a:pt x="366" y="3122"/>
                    </a:cubicBezTo>
                    <a:cubicBezTo>
                      <a:pt x="455" y="3122"/>
                      <a:pt x="535" y="3086"/>
                      <a:pt x="598" y="3033"/>
                    </a:cubicBezTo>
                    <a:lnTo>
                      <a:pt x="3203" y="580"/>
                    </a:lnTo>
                    <a:cubicBezTo>
                      <a:pt x="3337" y="446"/>
                      <a:pt x="3346" y="241"/>
                      <a:pt x="3212" y="107"/>
                    </a:cubicBezTo>
                    <a:cubicBezTo>
                      <a:pt x="3146" y="36"/>
                      <a:pt x="3058" y="1"/>
                      <a:pt x="297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7"/>
              <p:cNvSpPr/>
              <p:nvPr/>
            </p:nvSpPr>
            <p:spPr>
              <a:xfrm>
                <a:off x="4581634" y="1509937"/>
                <a:ext cx="483339" cy="501017"/>
              </a:xfrm>
              <a:custGeom>
                <a:rect b="b" l="l" r="r" t="t"/>
                <a:pathLst>
                  <a:path extrusionOk="0" h="22758" w="21955">
                    <a:moveTo>
                      <a:pt x="13605" y="7752"/>
                    </a:moveTo>
                    <a:cubicBezTo>
                      <a:pt x="14256" y="8511"/>
                      <a:pt x="15211" y="8957"/>
                      <a:pt x="16219" y="8957"/>
                    </a:cubicBezTo>
                    <a:cubicBezTo>
                      <a:pt x="16576" y="8957"/>
                      <a:pt x="16915" y="8903"/>
                      <a:pt x="17227" y="8805"/>
                    </a:cubicBezTo>
                    <a:lnTo>
                      <a:pt x="17227" y="10509"/>
                    </a:lnTo>
                    <a:cubicBezTo>
                      <a:pt x="16620" y="9465"/>
                      <a:pt x="15478" y="8752"/>
                      <a:pt x="14176" y="8752"/>
                    </a:cubicBezTo>
                    <a:cubicBezTo>
                      <a:pt x="12757" y="8752"/>
                      <a:pt x="11535" y="9590"/>
                      <a:pt x="10964" y="10795"/>
                    </a:cubicBezTo>
                    <a:cubicBezTo>
                      <a:pt x="10402" y="9590"/>
                      <a:pt x="9180" y="8752"/>
                      <a:pt x="7762" y="8752"/>
                    </a:cubicBezTo>
                    <a:cubicBezTo>
                      <a:pt x="6459" y="8752"/>
                      <a:pt x="5317" y="9465"/>
                      <a:pt x="4702" y="10509"/>
                    </a:cubicBezTo>
                    <a:lnTo>
                      <a:pt x="4702" y="8805"/>
                    </a:lnTo>
                    <a:cubicBezTo>
                      <a:pt x="5023" y="8903"/>
                      <a:pt x="5362" y="8957"/>
                      <a:pt x="5719" y="8957"/>
                    </a:cubicBezTo>
                    <a:cubicBezTo>
                      <a:pt x="6727" y="8957"/>
                      <a:pt x="7681" y="8511"/>
                      <a:pt x="8333" y="7752"/>
                    </a:cubicBezTo>
                    <a:cubicBezTo>
                      <a:pt x="9091" y="8323"/>
                      <a:pt x="10010" y="8636"/>
                      <a:pt x="10964" y="8636"/>
                    </a:cubicBezTo>
                    <a:cubicBezTo>
                      <a:pt x="11928" y="8636"/>
                      <a:pt x="12847" y="8323"/>
                      <a:pt x="13605" y="7752"/>
                    </a:cubicBezTo>
                    <a:close/>
                    <a:moveTo>
                      <a:pt x="3979" y="10910"/>
                    </a:moveTo>
                    <a:lnTo>
                      <a:pt x="3979" y="12766"/>
                    </a:lnTo>
                    <a:cubicBezTo>
                      <a:pt x="3578" y="12650"/>
                      <a:pt x="3274" y="12284"/>
                      <a:pt x="3274" y="11838"/>
                    </a:cubicBezTo>
                    <a:cubicBezTo>
                      <a:pt x="3274" y="11401"/>
                      <a:pt x="3578" y="11026"/>
                      <a:pt x="3979" y="10910"/>
                    </a:cubicBezTo>
                    <a:close/>
                    <a:moveTo>
                      <a:pt x="17949" y="10910"/>
                    </a:moveTo>
                    <a:cubicBezTo>
                      <a:pt x="18360" y="11026"/>
                      <a:pt x="18663" y="11401"/>
                      <a:pt x="18663" y="11838"/>
                    </a:cubicBezTo>
                    <a:cubicBezTo>
                      <a:pt x="18663" y="12079"/>
                      <a:pt x="18565" y="12311"/>
                      <a:pt x="18404" y="12490"/>
                    </a:cubicBezTo>
                    <a:cubicBezTo>
                      <a:pt x="18280" y="12623"/>
                      <a:pt x="18128" y="12721"/>
                      <a:pt x="17949" y="12766"/>
                    </a:cubicBezTo>
                    <a:lnTo>
                      <a:pt x="17949" y="10910"/>
                    </a:lnTo>
                    <a:close/>
                    <a:moveTo>
                      <a:pt x="7779" y="9421"/>
                    </a:moveTo>
                    <a:cubicBezTo>
                      <a:pt x="9358" y="9421"/>
                      <a:pt x="10652" y="10705"/>
                      <a:pt x="10652" y="12293"/>
                    </a:cubicBezTo>
                    <a:cubicBezTo>
                      <a:pt x="10652" y="13872"/>
                      <a:pt x="9358" y="15166"/>
                      <a:pt x="7779" y="15166"/>
                    </a:cubicBezTo>
                    <a:cubicBezTo>
                      <a:pt x="6192" y="15166"/>
                      <a:pt x="4907" y="13872"/>
                      <a:pt x="4907" y="12293"/>
                    </a:cubicBezTo>
                    <a:cubicBezTo>
                      <a:pt x="4907" y="10705"/>
                      <a:pt x="6192" y="9421"/>
                      <a:pt x="7779" y="9421"/>
                    </a:cubicBezTo>
                    <a:close/>
                    <a:moveTo>
                      <a:pt x="14194" y="9421"/>
                    </a:moveTo>
                    <a:cubicBezTo>
                      <a:pt x="15773" y="9421"/>
                      <a:pt x="17057" y="10705"/>
                      <a:pt x="17057" y="12293"/>
                    </a:cubicBezTo>
                    <a:cubicBezTo>
                      <a:pt x="17057" y="13872"/>
                      <a:pt x="15773" y="15166"/>
                      <a:pt x="14194" y="15166"/>
                    </a:cubicBezTo>
                    <a:cubicBezTo>
                      <a:pt x="12606" y="15166"/>
                      <a:pt x="11321" y="13872"/>
                      <a:pt x="11321" y="12293"/>
                    </a:cubicBezTo>
                    <a:cubicBezTo>
                      <a:pt x="11321" y="10705"/>
                      <a:pt x="12606" y="9421"/>
                      <a:pt x="14194" y="9421"/>
                    </a:cubicBezTo>
                    <a:close/>
                    <a:moveTo>
                      <a:pt x="10991" y="13899"/>
                    </a:moveTo>
                    <a:cubicBezTo>
                      <a:pt x="11571" y="15059"/>
                      <a:pt x="12775" y="15862"/>
                      <a:pt x="14176" y="15862"/>
                    </a:cubicBezTo>
                    <a:cubicBezTo>
                      <a:pt x="15318" y="15862"/>
                      <a:pt x="16335" y="15326"/>
                      <a:pt x="16977" y="14497"/>
                    </a:cubicBezTo>
                    <a:lnTo>
                      <a:pt x="16977" y="14497"/>
                    </a:lnTo>
                    <a:cubicBezTo>
                      <a:pt x="16370" y="16201"/>
                      <a:pt x="14729" y="17414"/>
                      <a:pt x="12802" y="17414"/>
                    </a:cubicBezTo>
                    <a:lnTo>
                      <a:pt x="9135" y="17414"/>
                    </a:lnTo>
                    <a:cubicBezTo>
                      <a:pt x="7209" y="17414"/>
                      <a:pt x="5567" y="16201"/>
                      <a:pt x="4960" y="14497"/>
                    </a:cubicBezTo>
                    <a:lnTo>
                      <a:pt x="4960" y="14497"/>
                    </a:lnTo>
                    <a:cubicBezTo>
                      <a:pt x="5603" y="15326"/>
                      <a:pt x="6620" y="15862"/>
                      <a:pt x="7762" y="15862"/>
                    </a:cubicBezTo>
                    <a:cubicBezTo>
                      <a:pt x="8743" y="15862"/>
                      <a:pt x="9626" y="15469"/>
                      <a:pt x="10268" y="14836"/>
                    </a:cubicBezTo>
                    <a:lnTo>
                      <a:pt x="10268" y="15772"/>
                    </a:lnTo>
                    <a:cubicBezTo>
                      <a:pt x="10268" y="15942"/>
                      <a:pt x="10411" y="16085"/>
                      <a:pt x="10581" y="16085"/>
                    </a:cubicBezTo>
                    <a:lnTo>
                      <a:pt x="11232" y="16085"/>
                    </a:lnTo>
                    <a:cubicBezTo>
                      <a:pt x="11392" y="16085"/>
                      <a:pt x="11535" y="15960"/>
                      <a:pt x="11553" y="15799"/>
                    </a:cubicBezTo>
                    <a:cubicBezTo>
                      <a:pt x="11562" y="15621"/>
                      <a:pt x="11419" y="15469"/>
                      <a:pt x="11241" y="15469"/>
                    </a:cubicBezTo>
                    <a:lnTo>
                      <a:pt x="10938" y="15469"/>
                    </a:lnTo>
                    <a:lnTo>
                      <a:pt x="10938" y="13908"/>
                    </a:lnTo>
                    <a:cubicBezTo>
                      <a:pt x="10964" y="13908"/>
                      <a:pt x="10964" y="13908"/>
                      <a:pt x="10991" y="13899"/>
                    </a:cubicBezTo>
                    <a:close/>
                    <a:moveTo>
                      <a:pt x="11544" y="18145"/>
                    </a:moveTo>
                    <a:cubicBezTo>
                      <a:pt x="11544" y="18208"/>
                      <a:pt x="11544" y="18270"/>
                      <a:pt x="11553" y="18324"/>
                    </a:cubicBezTo>
                    <a:cubicBezTo>
                      <a:pt x="11352" y="18403"/>
                      <a:pt x="11164" y="18431"/>
                      <a:pt x="10998" y="18431"/>
                    </a:cubicBezTo>
                    <a:cubicBezTo>
                      <a:pt x="10750" y="18431"/>
                      <a:pt x="10548" y="18368"/>
                      <a:pt x="10420" y="18315"/>
                    </a:cubicBezTo>
                    <a:cubicBezTo>
                      <a:pt x="10420" y="18261"/>
                      <a:pt x="10420" y="18199"/>
                      <a:pt x="10420" y="18145"/>
                    </a:cubicBezTo>
                    <a:close/>
                    <a:moveTo>
                      <a:pt x="19332" y="6985"/>
                    </a:moveTo>
                    <a:cubicBezTo>
                      <a:pt x="20126" y="7556"/>
                      <a:pt x="20599" y="8466"/>
                      <a:pt x="20599" y="9456"/>
                    </a:cubicBezTo>
                    <a:cubicBezTo>
                      <a:pt x="20599" y="10179"/>
                      <a:pt x="20340" y="10884"/>
                      <a:pt x="19867" y="11428"/>
                    </a:cubicBezTo>
                    <a:cubicBezTo>
                      <a:pt x="19814" y="11499"/>
                      <a:pt x="19787" y="11588"/>
                      <a:pt x="19796" y="11687"/>
                    </a:cubicBezTo>
                    <a:cubicBezTo>
                      <a:pt x="19805" y="11776"/>
                      <a:pt x="19850" y="11856"/>
                      <a:pt x="19921" y="11919"/>
                    </a:cubicBezTo>
                    <a:cubicBezTo>
                      <a:pt x="20769" y="12552"/>
                      <a:pt x="21250" y="13533"/>
                      <a:pt x="21250" y="14595"/>
                    </a:cubicBezTo>
                    <a:cubicBezTo>
                      <a:pt x="21250" y="16442"/>
                      <a:pt x="19752" y="17949"/>
                      <a:pt x="17914" y="17949"/>
                    </a:cubicBezTo>
                    <a:cubicBezTo>
                      <a:pt x="17780" y="17949"/>
                      <a:pt x="17637" y="17940"/>
                      <a:pt x="17494" y="17922"/>
                    </a:cubicBezTo>
                    <a:cubicBezTo>
                      <a:pt x="17478" y="17920"/>
                      <a:pt x="17461" y="17918"/>
                      <a:pt x="17445" y="17918"/>
                    </a:cubicBezTo>
                    <a:cubicBezTo>
                      <a:pt x="17302" y="17918"/>
                      <a:pt x="17169" y="18019"/>
                      <a:pt x="17129" y="18163"/>
                    </a:cubicBezTo>
                    <a:cubicBezTo>
                      <a:pt x="16763" y="19412"/>
                      <a:pt x="15621" y="20295"/>
                      <a:pt x="14328" y="20331"/>
                    </a:cubicBezTo>
                    <a:cubicBezTo>
                      <a:pt x="14265" y="19662"/>
                      <a:pt x="13926" y="19046"/>
                      <a:pt x="13373" y="18654"/>
                    </a:cubicBezTo>
                    <a:cubicBezTo>
                      <a:pt x="13070" y="18431"/>
                      <a:pt x="12722" y="18288"/>
                      <a:pt x="12347" y="18235"/>
                    </a:cubicBezTo>
                    <a:lnTo>
                      <a:pt x="12311" y="18235"/>
                    </a:lnTo>
                    <a:cubicBezTo>
                      <a:pt x="12285" y="18226"/>
                      <a:pt x="12249" y="18226"/>
                      <a:pt x="12222" y="18217"/>
                    </a:cubicBezTo>
                    <a:cubicBezTo>
                      <a:pt x="12222" y="18181"/>
                      <a:pt x="12222" y="18128"/>
                      <a:pt x="12222" y="18092"/>
                    </a:cubicBezTo>
                    <a:lnTo>
                      <a:pt x="12222" y="18083"/>
                    </a:lnTo>
                    <a:lnTo>
                      <a:pt x="12891" y="18083"/>
                    </a:lnTo>
                    <a:cubicBezTo>
                      <a:pt x="15496" y="18083"/>
                      <a:pt x="17637" y="16058"/>
                      <a:pt x="17878" y="13471"/>
                    </a:cubicBezTo>
                    <a:cubicBezTo>
                      <a:pt x="18244" y="13417"/>
                      <a:pt x="18592" y="13239"/>
                      <a:pt x="18842" y="12962"/>
                    </a:cubicBezTo>
                    <a:cubicBezTo>
                      <a:pt x="19118" y="12659"/>
                      <a:pt x="19270" y="12266"/>
                      <a:pt x="19270" y="11856"/>
                    </a:cubicBezTo>
                    <a:cubicBezTo>
                      <a:pt x="19270" y="11035"/>
                      <a:pt x="18672" y="10348"/>
                      <a:pt x="17896" y="10241"/>
                    </a:cubicBezTo>
                    <a:lnTo>
                      <a:pt x="17896" y="8529"/>
                    </a:lnTo>
                    <a:cubicBezTo>
                      <a:pt x="18520" y="8181"/>
                      <a:pt x="19029" y="7636"/>
                      <a:pt x="19332" y="6985"/>
                    </a:cubicBezTo>
                    <a:close/>
                    <a:moveTo>
                      <a:pt x="9974" y="18841"/>
                    </a:moveTo>
                    <a:cubicBezTo>
                      <a:pt x="10144" y="18930"/>
                      <a:pt x="10518" y="19091"/>
                      <a:pt x="10991" y="19091"/>
                    </a:cubicBezTo>
                    <a:cubicBezTo>
                      <a:pt x="11294" y="19091"/>
                      <a:pt x="11633" y="19029"/>
                      <a:pt x="11990" y="18850"/>
                    </a:cubicBezTo>
                    <a:cubicBezTo>
                      <a:pt x="12053" y="18868"/>
                      <a:pt x="12124" y="18877"/>
                      <a:pt x="12204" y="18886"/>
                    </a:cubicBezTo>
                    <a:lnTo>
                      <a:pt x="12240" y="18895"/>
                    </a:lnTo>
                    <a:cubicBezTo>
                      <a:pt x="12508" y="18930"/>
                      <a:pt x="12757" y="19029"/>
                      <a:pt x="12980" y="19189"/>
                    </a:cubicBezTo>
                    <a:cubicBezTo>
                      <a:pt x="13409" y="19492"/>
                      <a:pt x="13667" y="20001"/>
                      <a:pt x="13667" y="20527"/>
                    </a:cubicBezTo>
                    <a:lnTo>
                      <a:pt x="13667" y="22097"/>
                    </a:lnTo>
                    <a:lnTo>
                      <a:pt x="12891" y="22097"/>
                    </a:lnTo>
                    <a:lnTo>
                      <a:pt x="12891" y="21357"/>
                    </a:lnTo>
                    <a:cubicBezTo>
                      <a:pt x="12891" y="21196"/>
                      <a:pt x="12784" y="21054"/>
                      <a:pt x="12633" y="21018"/>
                    </a:cubicBezTo>
                    <a:cubicBezTo>
                      <a:pt x="12608" y="21013"/>
                      <a:pt x="12584" y="21011"/>
                      <a:pt x="12561" y="21011"/>
                    </a:cubicBezTo>
                    <a:cubicBezTo>
                      <a:pt x="12371" y="21011"/>
                      <a:pt x="12222" y="21165"/>
                      <a:pt x="12222" y="21348"/>
                    </a:cubicBezTo>
                    <a:lnTo>
                      <a:pt x="12222" y="22097"/>
                    </a:lnTo>
                    <a:lnTo>
                      <a:pt x="9769" y="22097"/>
                    </a:lnTo>
                    <a:lnTo>
                      <a:pt x="9769" y="21357"/>
                    </a:lnTo>
                    <a:cubicBezTo>
                      <a:pt x="9769" y="21196"/>
                      <a:pt x="9662" y="21054"/>
                      <a:pt x="9510" y="21018"/>
                    </a:cubicBezTo>
                    <a:cubicBezTo>
                      <a:pt x="9487" y="21013"/>
                      <a:pt x="9464" y="21011"/>
                      <a:pt x="9441" y="21011"/>
                    </a:cubicBezTo>
                    <a:cubicBezTo>
                      <a:pt x="9256" y="21011"/>
                      <a:pt x="9100" y="21165"/>
                      <a:pt x="9100" y="21348"/>
                    </a:cubicBezTo>
                    <a:lnTo>
                      <a:pt x="9100" y="22097"/>
                    </a:lnTo>
                    <a:lnTo>
                      <a:pt x="8270" y="22097"/>
                    </a:lnTo>
                    <a:lnTo>
                      <a:pt x="8270" y="20527"/>
                    </a:lnTo>
                    <a:cubicBezTo>
                      <a:pt x="8270" y="20001"/>
                      <a:pt x="8529" y="19492"/>
                      <a:pt x="8957" y="19189"/>
                    </a:cubicBezTo>
                    <a:cubicBezTo>
                      <a:pt x="9180" y="19029"/>
                      <a:pt x="9430" y="18930"/>
                      <a:pt x="9697" y="18895"/>
                    </a:cubicBezTo>
                    <a:lnTo>
                      <a:pt x="9733" y="18886"/>
                    </a:lnTo>
                    <a:cubicBezTo>
                      <a:pt x="9822" y="18877"/>
                      <a:pt x="9903" y="18859"/>
                      <a:pt x="9974" y="18841"/>
                    </a:cubicBezTo>
                    <a:close/>
                    <a:moveTo>
                      <a:pt x="10973" y="0"/>
                    </a:moveTo>
                    <a:cubicBezTo>
                      <a:pt x="9314" y="0"/>
                      <a:pt x="7824" y="928"/>
                      <a:pt x="7093" y="2391"/>
                    </a:cubicBezTo>
                    <a:cubicBezTo>
                      <a:pt x="6664" y="2204"/>
                      <a:pt x="6200" y="2105"/>
                      <a:pt x="5728" y="2105"/>
                    </a:cubicBezTo>
                    <a:cubicBezTo>
                      <a:pt x="5558" y="2105"/>
                      <a:pt x="5406" y="2230"/>
                      <a:pt x="5389" y="2400"/>
                    </a:cubicBezTo>
                    <a:cubicBezTo>
                      <a:pt x="5362" y="2605"/>
                      <a:pt x="5522" y="2775"/>
                      <a:pt x="5719" y="2775"/>
                    </a:cubicBezTo>
                    <a:cubicBezTo>
                      <a:pt x="6200" y="2775"/>
                      <a:pt x="6673" y="2899"/>
                      <a:pt x="7084" y="3131"/>
                    </a:cubicBezTo>
                    <a:cubicBezTo>
                      <a:pt x="7119" y="3149"/>
                      <a:pt x="7155" y="3167"/>
                      <a:pt x="7191" y="3176"/>
                    </a:cubicBezTo>
                    <a:cubicBezTo>
                      <a:pt x="7210" y="3179"/>
                      <a:pt x="7228" y="3180"/>
                      <a:pt x="7247" y="3180"/>
                    </a:cubicBezTo>
                    <a:cubicBezTo>
                      <a:pt x="7393" y="3180"/>
                      <a:pt x="7518" y="3090"/>
                      <a:pt x="7565" y="2971"/>
                    </a:cubicBezTo>
                    <a:cubicBezTo>
                      <a:pt x="8127" y="1570"/>
                      <a:pt x="9466" y="669"/>
                      <a:pt x="10973" y="669"/>
                    </a:cubicBezTo>
                    <a:cubicBezTo>
                      <a:pt x="12490" y="669"/>
                      <a:pt x="13828" y="1570"/>
                      <a:pt x="14390" y="2971"/>
                    </a:cubicBezTo>
                    <a:cubicBezTo>
                      <a:pt x="14426" y="3060"/>
                      <a:pt x="14497" y="3122"/>
                      <a:pt x="14586" y="3158"/>
                    </a:cubicBezTo>
                    <a:cubicBezTo>
                      <a:pt x="14625" y="3172"/>
                      <a:pt x="14665" y="3180"/>
                      <a:pt x="14703" y="3180"/>
                    </a:cubicBezTo>
                    <a:cubicBezTo>
                      <a:pt x="14760" y="3180"/>
                      <a:pt x="14815" y="3163"/>
                      <a:pt x="14863" y="3131"/>
                    </a:cubicBezTo>
                    <a:cubicBezTo>
                      <a:pt x="15282" y="2899"/>
                      <a:pt x="15755" y="2775"/>
                      <a:pt x="16237" y="2775"/>
                    </a:cubicBezTo>
                    <a:cubicBezTo>
                      <a:pt x="17771" y="2775"/>
                      <a:pt x="19020" y="4015"/>
                      <a:pt x="19020" y="5540"/>
                    </a:cubicBezTo>
                    <a:cubicBezTo>
                      <a:pt x="19020" y="7074"/>
                      <a:pt x="17771" y="8314"/>
                      <a:pt x="16237" y="8314"/>
                    </a:cubicBezTo>
                    <a:cubicBezTo>
                      <a:pt x="15318" y="8314"/>
                      <a:pt x="14461" y="7868"/>
                      <a:pt x="13944" y="7110"/>
                    </a:cubicBezTo>
                    <a:cubicBezTo>
                      <a:pt x="13890" y="7039"/>
                      <a:pt x="13801" y="6985"/>
                      <a:pt x="13712" y="6967"/>
                    </a:cubicBezTo>
                    <a:cubicBezTo>
                      <a:pt x="13702" y="6967"/>
                      <a:pt x="13692" y="6966"/>
                      <a:pt x="13682" y="6966"/>
                    </a:cubicBezTo>
                    <a:cubicBezTo>
                      <a:pt x="13594" y="6966"/>
                      <a:pt x="13508" y="7001"/>
                      <a:pt x="13444" y="7057"/>
                    </a:cubicBezTo>
                    <a:cubicBezTo>
                      <a:pt x="12766" y="7663"/>
                      <a:pt x="11892" y="8002"/>
                      <a:pt x="10973" y="8002"/>
                    </a:cubicBezTo>
                    <a:cubicBezTo>
                      <a:pt x="10063" y="8002"/>
                      <a:pt x="9189" y="7663"/>
                      <a:pt x="8511" y="7057"/>
                    </a:cubicBezTo>
                    <a:cubicBezTo>
                      <a:pt x="8447" y="7001"/>
                      <a:pt x="8361" y="6966"/>
                      <a:pt x="8273" y="6966"/>
                    </a:cubicBezTo>
                    <a:cubicBezTo>
                      <a:pt x="8263" y="6966"/>
                      <a:pt x="8253" y="6967"/>
                      <a:pt x="8243" y="6967"/>
                    </a:cubicBezTo>
                    <a:cubicBezTo>
                      <a:pt x="8154" y="6985"/>
                      <a:pt x="8065" y="7039"/>
                      <a:pt x="8011" y="7110"/>
                    </a:cubicBezTo>
                    <a:cubicBezTo>
                      <a:pt x="7494" y="7868"/>
                      <a:pt x="6629" y="8314"/>
                      <a:pt x="5719" y="8314"/>
                    </a:cubicBezTo>
                    <a:cubicBezTo>
                      <a:pt x="4184" y="8314"/>
                      <a:pt x="2935" y="7074"/>
                      <a:pt x="2935" y="5540"/>
                    </a:cubicBezTo>
                    <a:cubicBezTo>
                      <a:pt x="2935" y="4782"/>
                      <a:pt x="3256" y="4041"/>
                      <a:pt x="3819" y="3515"/>
                    </a:cubicBezTo>
                    <a:cubicBezTo>
                      <a:pt x="3952" y="3390"/>
                      <a:pt x="3961" y="3176"/>
                      <a:pt x="3836" y="3042"/>
                    </a:cubicBezTo>
                    <a:cubicBezTo>
                      <a:pt x="3771" y="2972"/>
                      <a:pt x="3680" y="2936"/>
                      <a:pt x="3590" y="2936"/>
                    </a:cubicBezTo>
                    <a:cubicBezTo>
                      <a:pt x="3508" y="2936"/>
                      <a:pt x="3427" y="2965"/>
                      <a:pt x="3364" y="3024"/>
                    </a:cubicBezTo>
                    <a:cubicBezTo>
                      <a:pt x="2668" y="3676"/>
                      <a:pt x="2266" y="4594"/>
                      <a:pt x="2266" y="5540"/>
                    </a:cubicBezTo>
                    <a:cubicBezTo>
                      <a:pt x="2266" y="5826"/>
                      <a:pt x="2302" y="6102"/>
                      <a:pt x="2364" y="6361"/>
                    </a:cubicBezTo>
                    <a:cubicBezTo>
                      <a:pt x="1303" y="7039"/>
                      <a:pt x="652" y="8207"/>
                      <a:pt x="652" y="9474"/>
                    </a:cubicBezTo>
                    <a:cubicBezTo>
                      <a:pt x="652" y="10241"/>
                      <a:pt x="892" y="10991"/>
                      <a:pt x="1338" y="11606"/>
                    </a:cubicBezTo>
                    <a:cubicBezTo>
                      <a:pt x="482" y="12374"/>
                      <a:pt x="0" y="13444"/>
                      <a:pt x="0" y="14595"/>
                    </a:cubicBezTo>
                    <a:cubicBezTo>
                      <a:pt x="0" y="14747"/>
                      <a:pt x="9" y="14898"/>
                      <a:pt x="27" y="15050"/>
                    </a:cubicBezTo>
                    <a:cubicBezTo>
                      <a:pt x="45" y="15219"/>
                      <a:pt x="188" y="15344"/>
                      <a:pt x="357" y="15344"/>
                    </a:cubicBezTo>
                    <a:lnTo>
                      <a:pt x="393" y="15344"/>
                    </a:lnTo>
                    <a:cubicBezTo>
                      <a:pt x="580" y="15326"/>
                      <a:pt x="705" y="15157"/>
                      <a:pt x="687" y="14978"/>
                    </a:cubicBezTo>
                    <a:cubicBezTo>
                      <a:pt x="669" y="14854"/>
                      <a:pt x="669" y="14720"/>
                      <a:pt x="669" y="14595"/>
                    </a:cubicBezTo>
                    <a:cubicBezTo>
                      <a:pt x="669" y="13542"/>
                      <a:pt x="1151" y="12561"/>
                      <a:pt x="1999" y="11927"/>
                    </a:cubicBezTo>
                    <a:cubicBezTo>
                      <a:pt x="2115" y="11838"/>
                      <a:pt x="2168" y="11687"/>
                      <a:pt x="2106" y="11535"/>
                    </a:cubicBezTo>
                    <a:cubicBezTo>
                      <a:pt x="2097" y="11499"/>
                      <a:pt x="2079" y="11464"/>
                      <a:pt x="2052" y="11437"/>
                    </a:cubicBezTo>
                    <a:cubicBezTo>
                      <a:pt x="1579" y="10893"/>
                      <a:pt x="1321" y="10197"/>
                      <a:pt x="1321" y="9474"/>
                    </a:cubicBezTo>
                    <a:cubicBezTo>
                      <a:pt x="1321" y="8484"/>
                      <a:pt x="1802" y="7574"/>
                      <a:pt x="2596" y="7012"/>
                    </a:cubicBezTo>
                    <a:cubicBezTo>
                      <a:pt x="2900" y="7663"/>
                      <a:pt x="3408" y="8199"/>
                      <a:pt x="4042" y="8546"/>
                    </a:cubicBezTo>
                    <a:lnTo>
                      <a:pt x="4042" y="10250"/>
                    </a:lnTo>
                    <a:cubicBezTo>
                      <a:pt x="3239" y="10357"/>
                      <a:pt x="2614" y="11035"/>
                      <a:pt x="2614" y="11865"/>
                    </a:cubicBezTo>
                    <a:cubicBezTo>
                      <a:pt x="2614" y="12695"/>
                      <a:pt x="3248" y="13391"/>
                      <a:pt x="4059" y="13480"/>
                    </a:cubicBezTo>
                    <a:cubicBezTo>
                      <a:pt x="4300" y="16058"/>
                      <a:pt x="6486" y="18083"/>
                      <a:pt x="9144" y="18083"/>
                    </a:cubicBezTo>
                    <a:lnTo>
                      <a:pt x="9769" y="18083"/>
                    </a:lnTo>
                    <a:lnTo>
                      <a:pt x="9769" y="18092"/>
                    </a:lnTo>
                    <a:cubicBezTo>
                      <a:pt x="9769" y="18128"/>
                      <a:pt x="9769" y="18181"/>
                      <a:pt x="9769" y="18217"/>
                    </a:cubicBezTo>
                    <a:cubicBezTo>
                      <a:pt x="9742" y="18226"/>
                      <a:pt x="9706" y="18226"/>
                      <a:pt x="9680" y="18235"/>
                    </a:cubicBezTo>
                    <a:lnTo>
                      <a:pt x="9644" y="18235"/>
                    </a:lnTo>
                    <a:cubicBezTo>
                      <a:pt x="9269" y="18288"/>
                      <a:pt x="8921" y="18431"/>
                      <a:pt x="8618" y="18654"/>
                    </a:cubicBezTo>
                    <a:cubicBezTo>
                      <a:pt x="8074" y="19046"/>
                      <a:pt x="7726" y="19662"/>
                      <a:pt x="7663" y="20331"/>
                    </a:cubicBezTo>
                    <a:cubicBezTo>
                      <a:pt x="6370" y="20295"/>
                      <a:pt x="5228" y="19412"/>
                      <a:pt x="4862" y="18163"/>
                    </a:cubicBezTo>
                    <a:cubicBezTo>
                      <a:pt x="4822" y="18019"/>
                      <a:pt x="4696" y="17918"/>
                      <a:pt x="4548" y="17918"/>
                    </a:cubicBezTo>
                    <a:cubicBezTo>
                      <a:pt x="4531" y="17918"/>
                      <a:pt x="4514" y="17920"/>
                      <a:pt x="4497" y="17922"/>
                    </a:cubicBezTo>
                    <a:cubicBezTo>
                      <a:pt x="4354" y="17940"/>
                      <a:pt x="4220" y="17949"/>
                      <a:pt x="4086" y="17949"/>
                    </a:cubicBezTo>
                    <a:cubicBezTo>
                      <a:pt x="3149" y="17949"/>
                      <a:pt x="2284" y="17574"/>
                      <a:pt x="1651" y="16888"/>
                    </a:cubicBezTo>
                    <a:cubicBezTo>
                      <a:pt x="1584" y="16821"/>
                      <a:pt x="1495" y="16788"/>
                      <a:pt x="1406" y="16788"/>
                    </a:cubicBezTo>
                    <a:cubicBezTo>
                      <a:pt x="1303" y="16788"/>
                      <a:pt x="1200" y="16832"/>
                      <a:pt x="1133" y="16923"/>
                    </a:cubicBezTo>
                    <a:cubicBezTo>
                      <a:pt x="1044" y="17057"/>
                      <a:pt x="1062" y="17244"/>
                      <a:pt x="1178" y="17360"/>
                    </a:cubicBezTo>
                    <a:cubicBezTo>
                      <a:pt x="1927" y="18154"/>
                      <a:pt x="2989" y="18609"/>
                      <a:pt x="4086" y="18609"/>
                    </a:cubicBezTo>
                    <a:lnTo>
                      <a:pt x="4309" y="18609"/>
                    </a:lnTo>
                    <a:cubicBezTo>
                      <a:pt x="4827" y="19992"/>
                      <a:pt x="6165" y="20956"/>
                      <a:pt x="7655" y="21000"/>
                    </a:cubicBezTo>
                    <a:lnTo>
                      <a:pt x="7655" y="22427"/>
                    </a:lnTo>
                    <a:cubicBezTo>
                      <a:pt x="7655" y="22615"/>
                      <a:pt x="7806" y="22758"/>
                      <a:pt x="7994" y="22758"/>
                    </a:cubicBezTo>
                    <a:lnTo>
                      <a:pt x="13997" y="22758"/>
                    </a:lnTo>
                    <a:cubicBezTo>
                      <a:pt x="14185" y="22758"/>
                      <a:pt x="14336" y="22615"/>
                      <a:pt x="14336" y="22427"/>
                    </a:cubicBezTo>
                    <a:lnTo>
                      <a:pt x="14336" y="21000"/>
                    </a:lnTo>
                    <a:cubicBezTo>
                      <a:pt x="15835" y="20956"/>
                      <a:pt x="17173" y="19992"/>
                      <a:pt x="17700" y="18609"/>
                    </a:cubicBezTo>
                    <a:lnTo>
                      <a:pt x="17932" y="18609"/>
                    </a:lnTo>
                    <a:cubicBezTo>
                      <a:pt x="20153" y="18609"/>
                      <a:pt x="21955" y="16807"/>
                      <a:pt x="21955" y="14595"/>
                    </a:cubicBezTo>
                    <a:cubicBezTo>
                      <a:pt x="21955" y="13444"/>
                      <a:pt x="21473" y="12374"/>
                      <a:pt x="20617" y="11606"/>
                    </a:cubicBezTo>
                    <a:cubicBezTo>
                      <a:pt x="21063" y="10991"/>
                      <a:pt x="21304" y="10241"/>
                      <a:pt x="21304" y="9474"/>
                    </a:cubicBezTo>
                    <a:cubicBezTo>
                      <a:pt x="21304" y="8199"/>
                      <a:pt x="20653" y="7039"/>
                      <a:pt x="19591" y="6361"/>
                    </a:cubicBezTo>
                    <a:cubicBezTo>
                      <a:pt x="19653" y="6102"/>
                      <a:pt x="19689" y="5826"/>
                      <a:pt x="19689" y="5540"/>
                    </a:cubicBezTo>
                    <a:cubicBezTo>
                      <a:pt x="19689" y="3649"/>
                      <a:pt x="18137" y="2105"/>
                      <a:pt x="16237" y="2105"/>
                    </a:cubicBezTo>
                    <a:cubicBezTo>
                      <a:pt x="15764" y="2105"/>
                      <a:pt x="15291" y="2204"/>
                      <a:pt x="14863" y="2391"/>
                    </a:cubicBezTo>
                    <a:cubicBezTo>
                      <a:pt x="14131" y="928"/>
                      <a:pt x="12641" y="0"/>
                      <a:pt x="109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07" name="Google Shape;507;p17"/>
          <p:cNvSpPr/>
          <p:nvPr/>
        </p:nvSpPr>
        <p:spPr>
          <a:xfrm>
            <a:off x="3651300" y="318000"/>
            <a:ext cx="33300" cy="37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 name="Google Shape;508;p17"/>
          <p:cNvGrpSpPr/>
          <p:nvPr/>
        </p:nvGrpSpPr>
        <p:grpSpPr>
          <a:xfrm>
            <a:off x="2846685" y="3263142"/>
            <a:ext cx="547500" cy="592333"/>
            <a:chOff x="2744204" y="3286055"/>
            <a:chExt cx="547500" cy="592333"/>
          </a:xfrm>
        </p:grpSpPr>
        <p:sp>
          <p:nvSpPr>
            <p:cNvPr id="509" name="Google Shape;509;p17"/>
            <p:cNvSpPr/>
            <p:nvPr/>
          </p:nvSpPr>
          <p:spPr>
            <a:xfrm>
              <a:off x="2778254" y="3286055"/>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p>
          </p:txBody>
        </p:sp>
        <p:sp>
          <p:nvSpPr>
            <p:cNvPr id="510" name="Google Shape;510;p17"/>
            <p:cNvSpPr txBox="1"/>
            <p:nvPr/>
          </p:nvSpPr>
          <p:spPr>
            <a:xfrm>
              <a:off x="2744204" y="3673788"/>
              <a:ext cx="5475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Inna</a:t>
              </a:r>
              <a:endParaRPr sz="700">
                <a:solidFill>
                  <a:schemeClr val="accent4"/>
                </a:solidFill>
                <a:latin typeface="Quicksand SemiBold"/>
                <a:ea typeface="Quicksand SemiBold"/>
                <a:cs typeface="Quicksand SemiBold"/>
                <a:sym typeface="Quicksand SemiBold"/>
              </a:endParaRPr>
            </a:p>
          </p:txBody>
        </p:sp>
        <p:grpSp>
          <p:nvGrpSpPr>
            <p:cNvPr id="511" name="Google Shape;511;p17"/>
            <p:cNvGrpSpPr/>
            <p:nvPr/>
          </p:nvGrpSpPr>
          <p:grpSpPr>
            <a:xfrm>
              <a:off x="2870947" y="3366043"/>
              <a:ext cx="294015" cy="399411"/>
              <a:chOff x="1832725" y="1508550"/>
              <a:chExt cx="369830" cy="502404"/>
            </a:xfrm>
          </p:grpSpPr>
          <p:sp>
            <p:nvSpPr>
              <p:cNvPr id="512" name="Google Shape;512;p17"/>
              <p:cNvSpPr/>
              <p:nvPr/>
            </p:nvSpPr>
            <p:spPr>
              <a:xfrm>
                <a:off x="1842148" y="1623848"/>
                <a:ext cx="352746" cy="317390"/>
              </a:xfrm>
              <a:custGeom>
                <a:rect b="b" l="l" r="r" t="t"/>
                <a:pathLst>
                  <a:path extrusionOk="0" h="14417" w="16023">
                    <a:moveTo>
                      <a:pt x="937" y="0"/>
                    </a:moveTo>
                    <a:lnTo>
                      <a:pt x="937" y="11348"/>
                    </a:lnTo>
                    <a:cubicBezTo>
                      <a:pt x="937" y="12285"/>
                      <a:pt x="652" y="13194"/>
                      <a:pt x="134" y="13953"/>
                    </a:cubicBezTo>
                    <a:cubicBezTo>
                      <a:pt x="1" y="14149"/>
                      <a:pt x="143" y="14417"/>
                      <a:pt x="375" y="14417"/>
                    </a:cubicBezTo>
                    <a:lnTo>
                      <a:pt x="15639" y="14417"/>
                    </a:lnTo>
                    <a:cubicBezTo>
                      <a:pt x="15880" y="14417"/>
                      <a:pt x="16023" y="14149"/>
                      <a:pt x="15880" y="13944"/>
                    </a:cubicBezTo>
                    <a:cubicBezTo>
                      <a:pt x="15363" y="13186"/>
                      <a:pt x="15077" y="12285"/>
                      <a:pt x="15077" y="11348"/>
                    </a:cubicBezTo>
                    <a:lnTo>
                      <a:pt x="15077"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7"/>
              <p:cNvSpPr/>
              <p:nvPr/>
            </p:nvSpPr>
            <p:spPr>
              <a:xfrm>
                <a:off x="2142249" y="1623848"/>
                <a:ext cx="52462" cy="317390"/>
              </a:xfrm>
              <a:custGeom>
                <a:rect b="b" l="l" r="r" t="t"/>
                <a:pathLst>
                  <a:path extrusionOk="0" h="14417" w="2383">
                    <a:moveTo>
                      <a:pt x="1" y="0"/>
                    </a:moveTo>
                    <a:lnTo>
                      <a:pt x="1" y="11348"/>
                    </a:lnTo>
                    <a:cubicBezTo>
                      <a:pt x="1" y="12285"/>
                      <a:pt x="286" y="13194"/>
                      <a:pt x="804" y="13953"/>
                    </a:cubicBezTo>
                    <a:cubicBezTo>
                      <a:pt x="938" y="14149"/>
                      <a:pt x="795" y="14417"/>
                      <a:pt x="563" y="14417"/>
                    </a:cubicBezTo>
                    <a:lnTo>
                      <a:pt x="2008" y="14417"/>
                    </a:lnTo>
                    <a:cubicBezTo>
                      <a:pt x="2240" y="14417"/>
                      <a:pt x="2383" y="14149"/>
                      <a:pt x="2249" y="13953"/>
                    </a:cubicBezTo>
                    <a:cubicBezTo>
                      <a:pt x="1732" y="13194"/>
                      <a:pt x="1446" y="12285"/>
                      <a:pt x="1446" y="11348"/>
                    </a:cubicBezTo>
                    <a:lnTo>
                      <a:pt x="144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7"/>
              <p:cNvSpPr/>
              <p:nvPr/>
            </p:nvSpPr>
            <p:spPr>
              <a:xfrm>
                <a:off x="1839594" y="1588292"/>
                <a:ext cx="323488" cy="415401"/>
              </a:xfrm>
              <a:custGeom>
                <a:rect b="b" l="l" r="r" t="t"/>
                <a:pathLst>
                  <a:path extrusionOk="0" h="18869" w="14694">
                    <a:moveTo>
                      <a:pt x="1553" y="1"/>
                    </a:moveTo>
                    <a:lnTo>
                      <a:pt x="1553" y="6736"/>
                    </a:lnTo>
                    <a:lnTo>
                      <a:pt x="1464" y="6736"/>
                    </a:lnTo>
                    <a:cubicBezTo>
                      <a:pt x="839" y="6736"/>
                      <a:pt x="286" y="7164"/>
                      <a:pt x="170" y="7771"/>
                    </a:cubicBezTo>
                    <a:cubicBezTo>
                      <a:pt x="1" y="8609"/>
                      <a:pt x="643" y="9350"/>
                      <a:pt x="1446" y="9350"/>
                    </a:cubicBezTo>
                    <a:lnTo>
                      <a:pt x="1553" y="9350"/>
                    </a:lnTo>
                    <a:lnTo>
                      <a:pt x="1553" y="9394"/>
                    </a:lnTo>
                    <a:cubicBezTo>
                      <a:pt x="1553" y="12008"/>
                      <a:pt x="3685" y="14140"/>
                      <a:pt x="6299" y="14140"/>
                    </a:cubicBezTo>
                    <a:lnTo>
                      <a:pt x="7236" y="14140"/>
                    </a:lnTo>
                    <a:lnTo>
                      <a:pt x="7236" y="14524"/>
                    </a:lnTo>
                    <a:cubicBezTo>
                      <a:pt x="7236" y="14952"/>
                      <a:pt x="7227" y="14943"/>
                      <a:pt x="6816" y="15006"/>
                    </a:cubicBezTo>
                    <a:cubicBezTo>
                      <a:pt x="6504" y="15050"/>
                      <a:pt x="6201" y="15166"/>
                      <a:pt x="5942" y="15354"/>
                    </a:cubicBezTo>
                    <a:cubicBezTo>
                      <a:pt x="5425" y="15728"/>
                      <a:pt x="5121" y="16335"/>
                      <a:pt x="5121" y="16968"/>
                    </a:cubicBezTo>
                    <a:lnTo>
                      <a:pt x="5121" y="18868"/>
                    </a:lnTo>
                    <a:lnTo>
                      <a:pt x="11134" y="18868"/>
                    </a:lnTo>
                    <a:lnTo>
                      <a:pt x="11134" y="16968"/>
                    </a:lnTo>
                    <a:cubicBezTo>
                      <a:pt x="11134" y="16335"/>
                      <a:pt x="10822" y="15728"/>
                      <a:pt x="10304" y="15354"/>
                    </a:cubicBezTo>
                    <a:cubicBezTo>
                      <a:pt x="10046" y="15166"/>
                      <a:pt x="9742" y="15050"/>
                      <a:pt x="9430" y="15006"/>
                    </a:cubicBezTo>
                    <a:cubicBezTo>
                      <a:pt x="9020" y="14943"/>
                      <a:pt x="9011" y="14952"/>
                      <a:pt x="9011" y="14524"/>
                    </a:cubicBezTo>
                    <a:lnTo>
                      <a:pt x="9011" y="14140"/>
                    </a:lnTo>
                    <a:lnTo>
                      <a:pt x="9948" y="14140"/>
                    </a:lnTo>
                    <a:cubicBezTo>
                      <a:pt x="12570" y="14140"/>
                      <a:pt x="14694" y="12008"/>
                      <a:pt x="14694" y="9394"/>
                    </a:cubicBezTo>
                    <a:lnTo>
                      <a:pt x="14694"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7"/>
              <p:cNvSpPr/>
              <p:nvPr/>
            </p:nvSpPr>
            <p:spPr>
              <a:xfrm>
                <a:off x="1952338" y="1916882"/>
                <a:ext cx="133565" cy="86827"/>
              </a:xfrm>
              <a:custGeom>
                <a:rect b="b" l="l" r="r" t="t"/>
                <a:pathLst>
                  <a:path extrusionOk="0" h="3944" w="6067">
                    <a:moveTo>
                      <a:pt x="2043" y="0"/>
                    </a:moveTo>
                    <a:cubicBezTo>
                      <a:pt x="1981" y="36"/>
                      <a:pt x="1883" y="54"/>
                      <a:pt x="1713" y="72"/>
                    </a:cubicBezTo>
                    <a:cubicBezTo>
                      <a:pt x="1597" y="90"/>
                      <a:pt x="1481" y="116"/>
                      <a:pt x="1374" y="152"/>
                    </a:cubicBezTo>
                    <a:cubicBezTo>
                      <a:pt x="1178" y="215"/>
                      <a:pt x="991" y="313"/>
                      <a:pt x="830" y="429"/>
                    </a:cubicBezTo>
                    <a:cubicBezTo>
                      <a:pt x="313" y="803"/>
                      <a:pt x="0" y="1410"/>
                      <a:pt x="0" y="2043"/>
                    </a:cubicBezTo>
                    <a:lnTo>
                      <a:pt x="0" y="3943"/>
                    </a:lnTo>
                    <a:lnTo>
                      <a:pt x="6067" y="3943"/>
                    </a:lnTo>
                    <a:lnTo>
                      <a:pt x="6067" y="2043"/>
                    </a:lnTo>
                    <a:cubicBezTo>
                      <a:pt x="6067" y="1410"/>
                      <a:pt x="5754" y="803"/>
                      <a:pt x="5237" y="429"/>
                    </a:cubicBezTo>
                    <a:cubicBezTo>
                      <a:pt x="5067" y="313"/>
                      <a:pt x="4880" y="215"/>
                      <a:pt x="4693" y="152"/>
                    </a:cubicBezTo>
                    <a:cubicBezTo>
                      <a:pt x="4577" y="116"/>
                      <a:pt x="4461" y="90"/>
                      <a:pt x="4354" y="72"/>
                    </a:cubicBezTo>
                    <a:cubicBezTo>
                      <a:pt x="4184" y="54"/>
                      <a:pt x="4077" y="36"/>
                      <a:pt x="4024" y="0"/>
                    </a:cubicBezTo>
                    <a:lnTo>
                      <a:pt x="3943" y="18"/>
                    </a:lnTo>
                    <a:lnTo>
                      <a:pt x="3738" y="134"/>
                    </a:lnTo>
                    <a:cubicBezTo>
                      <a:pt x="3517" y="258"/>
                      <a:pt x="3274" y="318"/>
                      <a:pt x="3031" y="318"/>
                    </a:cubicBezTo>
                    <a:cubicBezTo>
                      <a:pt x="2784" y="318"/>
                      <a:pt x="2536" y="256"/>
                      <a:pt x="2311" y="134"/>
                    </a:cubicBezTo>
                    <a:lnTo>
                      <a:pt x="2123" y="18"/>
                    </a:lnTo>
                    <a:lnTo>
                      <a:pt x="204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7"/>
              <p:cNvSpPr/>
              <p:nvPr/>
            </p:nvSpPr>
            <p:spPr>
              <a:xfrm>
                <a:off x="1984152" y="1980310"/>
                <a:ext cx="68555" cy="22213"/>
              </a:xfrm>
              <a:custGeom>
                <a:rect b="b" l="l" r="r" t="t"/>
                <a:pathLst>
                  <a:path extrusionOk="0" h="1009" w="3114">
                    <a:moveTo>
                      <a:pt x="0" y="1"/>
                    </a:moveTo>
                    <a:lnTo>
                      <a:pt x="0" y="1009"/>
                    </a:lnTo>
                    <a:lnTo>
                      <a:pt x="3114" y="1009"/>
                    </a:lnTo>
                    <a:lnTo>
                      <a:pt x="311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7"/>
              <p:cNvSpPr/>
              <p:nvPr/>
            </p:nvSpPr>
            <p:spPr>
              <a:xfrm>
                <a:off x="2016758" y="1628758"/>
                <a:ext cx="176979" cy="270851"/>
              </a:xfrm>
              <a:custGeom>
                <a:rect b="b" l="l" r="r" t="t"/>
                <a:pathLst>
                  <a:path extrusionOk="0" h="12303" w="8039">
                    <a:moveTo>
                      <a:pt x="4755" y="0"/>
                    </a:moveTo>
                    <a:lnTo>
                      <a:pt x="4755" y="7547"/>
                    </a:lnTo>
                    <a:cubicBezTo>
                      <a:pt x="4755" y="10170"/>
                      <a:pt x="2623" y="12302"/>
                      <a:pt x="0" y="12302"/>
                    </a:cubicBezTo>
                    <a:lnTo>
                      <a:pt x="1883" y="12302"/>
                    </a:lnTo>
                    <a:cubicBezTo>
                      <a:pt x="4443" y="12302"/>
                      <a:pt x="6531" y="10268"/>
                      <a:pt x="6629" y="7735"/>
                    </a:cubicBezTo>
                    <a:lnTo>
                      <a:pt x="6727" y="7735"/>
                    </a:lnTo>
                    <a:cubicBezTo>
                      <a:pt x="7110" y="7735"/>
                      <a:pt x="7449" y="7574"/>
                      <a:pt x="7690" y="7316"/>
                    </a:cubicBezTo>
                    <a:cubicBezTo>
                      <a:pt x="7904" y="7084"/>
                      <a:pt x="8038" y="6771"/>
                      <a:pt x="8038" y="6423"/>
                    </a:cubicBezTo>
                    <a:cubicBezTo>
                      <a:pt x="8038" y="5701"/>
                      <a:pt x="7449" y="5121"/>
                      <a:pt x="6727" y="5121"/>
                    </a:cubicBezTo>
                    <a:lnTo>
                      <a:pt x="6647" y="5121"/>
                    </a:lnTo>
                    <a:lnTo>
                      <a:pt x="664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17"/>
              <p:cNvSpPr/>
              <p:nvPr/>
            </p:nvSpPr>
            <p:spPr>
              <a:xfrm>
                <a:off x="1918346" y="1807682"/>
                <a:ext cx="31261" cy="31041"/>
              </a:xfrm>
              <a:custGeom>
                <a:rect b="b" l="l" r="r" t="t"/>
                <a:pathLst>
                  <a:path extrusionOk="0" h="1410" w="1420">
                    <a:moveTo>
                      <a:pt x="706" y="0"/>
                    </a:moveTo>
                    <a:cubicBezTo>
                      <a:pt x="322" y="0"/>
                      <a:pt x="1" y="313"/>
                      <a:pt x="1" y="705"/>
                    </a:cubicBezTo>
                    <a:cubicBezTo>
                      <a:pt x="1" y="1098"/>
                      <a:pt x="322" y="1410"/>
                      <a:pt x="706" y="1410"/>
                    </a:cubicBezTo>
                    <a:cubicBezTo>
                      <a:pt x="1098" y="1410"/>
                      <a:pt x="1419" y="1098"/>
                      <a:pt x="1419" y="705"/>
                    </a:cubicBezTo>
                    <a:cubicBezTo>
                      <a:pt x="1419"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7"/>
              <p:cNvSpPr/>
              <p:nvPr/>
            </p:nvSpPr>
            <p:spPr>
              <a:xfrm>
                <a:off x="2087451" y="1807682"/>
                <a:ext cx="31063" cy="31041"/>
              </a:xfrm>
              <a:custGeom>
                <a:rect b="b" l="l" r="r" t="t"/>
                <a:pathLst>
                  <a:path extrusionOk="0" h="1410" w="1411">
                    <a:moveTo>
                      <a:pt x="706" y="0"/>
                    </a:moveTo>
                    <a:cubicBezTo>
                      <a:pt x="313" y="0"/>
                      <a:pt x="1" y="313"/>
                      <a:pt x="1" y="705"/>
                    </a:cubicBezTo>
                    <a:cubicBezTo>
                      <a:pt x="1" y="1098"/>
                      <a:pt x="313" y="1410"/>
                      <a:pt x="706" y="1410"/>
                    </a:cubicBezTo>
                    <a:cubicBezTo>
                      <a:pt x="1098" y="1410"/>
                      <a:pt x="1410" y="1098"/>
                      <a:pt x="1410" y="705"/>
                    </a:cubicBezTo>
                    <a:cubicBezTo>
                      <a:pt x="1410"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7"/>
              <p:cNvSpPr/>
              <p:nvPr/>
            </p:nvSpPr>
            <p:spPr>
              <a:xfrm>
                <a:off x="1849413" y="1516013"/>
                <a:ext cx="338216" cy="217684"/>
              </a:xfrm>
              <a:custGeom>
                <a:rect b="b" l="l" r="r" t="t"/>
                <a:pathLst>
                  <a:path extrusionOk="0" h="9888" w="15363">
                    <a:moveTo>
                      <a:pt x="5255" y="1"/>
                    </a:moveTo>
                    <a:cubicBezTo>
                      <a:pt x="2347" y="1"/>
                      <a:pt x="1" y="2543"/>
                      <a:pt x="1" y="5692"/>
                    </a:cubicBezTo>
                    <a:lnTo>
                      <a:pt x="1" y="9662"/>
                    </a:lnTo>
                    <a:cubicBezTo>
                      <a:pt x="1" y="9786"/>
                      <a:pt x="100" y="9887"/>
                      <a:pt x="214" y="9887"/>
                    </a:cubicBezTo>
                    <a:cubicBezTo>
                      <a:pt x="223" y="9887"/>
                      <a:pt x="232" y="9886"/>
                      <a:pt x="242" y="9885"/>
                    </a:cubicBezTo>
                    <a:cubicBezTo>
                      <a:pt x="6352" y="9207"/>
                      <a:pt x="7512" y="6486"/>
                      <a:pt x="7682" y="3846"/>
                    </a:cubicBezTo>
                    <a:cubicBezTo>
                      <a:pt x="7842" y="6486"/>
                      <a:pt x="9002" y="9207"/>
                      <a:pt x="15113" y="9885"/>
                    </a:cubicBezTo>
                    <a:cubicBezTo>
                      <a:pt x="15123" y="9886"/>
                      <a:pt x="15132" y="9887"/>
                      <a:pt x="15142" y="9887"/>
                    </a:cubicBezTo>
                    <a:cubicBezTo>
                      <a:pt x="15263" y="9887"/>
                      <a:pt x="15363" y="9786"/>
                      <a:pt x="15363" y="9662"/>
                    </a:cubicBezTo>
                    <a:lnTo>
                      <a:pt x="15363" y="5692"/>
                    </a:lnTo>
                    <a:cubicBezTo>
                      <a:pt x="15363" y="2543"/>
                      <a:pt x="13008" y="1"/>
                      <a:pt x="100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7"/>
              <p:cNvSpPr/>
              <p:nvPr/>
            </p:nvSpPr>
            <p:spPr>
              <a:xfrm>
                <a:off x="2028536" y="1516013"/>
                <a:ext cx="159102" cy="217684"/>
              </a:xfrm>
              <a:custGeom>
                <a:rect b="b" l="l" r="r" t="t"/>
                <a:pathLst>
                  <a:path extrusionOk="0" h="9888" w="7227">
                    <a:moveTo>
                      <a:pt x="1" y="1"/>
                    </a:moveTo>
                    <a:cubicBezTo>
                      <a:pt x="2882" y="1"/>
                      <a:pt x="5219" y="2543"/>
                      <a:pt x="5219" y="5692"/>
                    </a:cubicBezTo>
                    <a:lnTo>
                      <a:pt x="5219" y="9600"/>
                    </a:lnTo>
                    <a:cubicBezTo>
                      <a:pt x="5755" y="9716"/>
                      <a:pt x="6344" y="9814"/>
                      <a:pt x="6977" y="9885"/>
                    </a:cubicBezTo>
                    <a:cubicBezTo>
                      <a:pt x="6987" y="9886"/>
                      <a:pt x="6996" y="9887"/>
                      <a:pt x="7006" y="9887"/>
                    </a:cubicBezTo>
                    <a:cubicBezTo>
                      <a:pt x="7127" y="9887"/>
                      <a:pt x="7227" y="9786"/>
                      <a:pt x="7227" y="9662"/>
                    </a:cubicBezTo>
                    <a:lnTo>
                      <a:pt x="7227" y="5692"/>
                    </a:lnTo>
                    <a:cubicBezTo>
                      <a:pt x="7227" y="2543"/>
                      <a:pt x="4889" y="1"/>
                      <a:pt x="19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7"/>
              <p:cNvSpPr/>
              <p:nvPr/>
            </p:nvSpPr>
            <p:spPr>
              <a:xfrm>
                <a:off x="1923652" y="1733642"/>
                <a:ext cx="77999" cy="77977"/>
              </a:xfrm>
              <a:custGeom>
                <a:rect b="b" l="l" r="r" t="t"/>
                <a:pathLst>
                  <a:path extrusionOk="0" h="3542" w="3543">
                    <a:moveTo>
                      <a:pt x="1767" y="0"/>
                    </a:moveTo>
                    <a:cubicBezTo>
                      <a:pt x="795" y="0"/>
                      <a:pt x="1" y="794"/>
                      <a:pt x="1" y="1766"/>
                    </a:cubicBezTo>
                    <a:cubicBezTo>
                      <a:pt x="1" y="2748"/>
                      <a:pt x="795" y="3542"/>
                      <a:pt x="1767" y="3542"/>
                    </a:cubicBezTo>
                    <a:cubicBezTo>
                      <a:pt x="2748" y="3542"/>
                      <a:pt x="3542" y="2748"/>
                      <a:pt x="3542" y="1766"/>
                    </a:cubicBezTo>
                    <a:cubicBezTo>
                      <a:pt x="3542" y="794"/>
                      <a:pt x="2748" y="0"/>
                      <a:pt x="176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7"/>
              <p:cNvSpPr/>
              <p:nvPr/>
            </p:nvSpPr>
            <p:spPr>
              <a:xfrm>
                <a:off x="2035405" y="1733642"/>
                <a:ext cx="77801" cy="77977"/>
              </a:xfrm>
              <a:custGeom>
                <a:rect b="b" l="l" r="r" t="t"/>
                <a:pathLst>
                  <a:path extrusionOk="0" h="3542" w="3534">
                    <a:moveTo>
                      <a:pt x="1767" y="0"/>
                    </a:moveTo>
                    <a:cubicBezTo>
                      <a:pt x="786" y="0"/>
                      <a:pt x="1" y="794"/>
                      <a:pt x="1" y="1766"/>
                    </a:cubicBezTo>
                    <a:cubicBezTo>
                      <a:pt x="1" y="2748"/>
                      <a:pt x="786" y="3542"/>
                      <a:pt x="1767" y="3542"/>
                    </a:cubicBezTo>
                    <a:cubicBezTo>
                      <a:pt x="2740" y="3542"/>
                      <a:pt x="3534" y="2748"/>
                      <a:pt x="3534" y="1766"/>
                    </a:cubicBezTo>
                    <a:cubicBezTo>
                      <a:pt x="3534" y="794"/>
                      <a:pt x="2740" y="0"/>
                      <a:pt x="176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7"/>
              <p:cNvSpPr/>
              <p:nvPr/>
            </p:nvSpPr>
            <p:spPr>
              <a:xfrm>
                <a:off x="1984152" y="1829016"/>
                <a:ext cx="69942" cy="43502"/>
              </a:xfrm>
              <a:custGeom>
                <a:rect b="b" l="l" r="r" t="t"/>
                <a:pathLst>
                  <a:path extrusionOk="0" h="1976" w="3177">
                    <a:moveTo>
                      <a:pt x="338" y="1"/>
                    </a:moveTo>
                    <a:cubicBezTo>
                      <a:pt x="324" y="1"/>
                      <a:pt x="309" y="2"/>
                      <a:pt x="295" y="4"/>
                    </a:cubicBezTo>
                    <a:cubicBezTo>
                      <a:pt x="125" y="22"/>
                      <a:pt x="0" y="173"/>
                      <a:pt x="0" y="343"/>
                    </a:cubicBezTo>
                    <a:lnTo>
                      <a:pt x="0" y="387"/>
                    </a:lnTo>
                    <a:cubicBezTo>
                      <a:pt x="0" y="1262"/>
                      <a:pt x="714" y="1975"/>
                      <a:pt x="1588" y="1975"/>
                    </a:cubicBezTo>
                    <a:cubicBezTo>
                      <a:pt x="2463" y="1975"/>
                      <a:pt x="3176" y="1262"/>
                      <a:pt x="3176" y="387"/>
                    </a:cubicBezTo>
                    <a:lnTo>
                      <a:pt x="3176" y="334"/>
                    </a:lnTo>
                    <a:cubicBezTo>
                      <a:pt x="3176" y="152"/>
                      <a:pt x="3023" y="1"/>
                      <a:pt x="2845" y="1"/>
                    </a:cubicBezTo>
                    <a:cubicBezTo>
                      <a:pt x="2830" y="1"/>
                      <a:pt x="2816" y="2"/>
                      <a:pt x="2802" y="4"/>
                    </a:cubicBezTo>
                    <a:cubicBezTo>
                      <a:pt x="2632" y="22"/>
                      <a:pt x="2507" y="173"/>
                      <a:pt x="2507" y="343"/>
                    </a:cubicBezTo>
                    <a:lnTo>
                      <a:pt x="2507" y="387"/>
                    </a:lnTo>
                    <a:cubicBezTo>
                      <a:pt x="2507" y="888"/>
                      <a:pt x="2095" y="1303"/>
                      <a:pt x="1591" y="1303"/>
                    </a:cubicBezTo>
                    <a:cubicBezTo>
                      <a:pt x="1512" y="1303"/>
                      <a:pt x="1430" y="1292"/>
                      <a:pt x="1348" y="1271"/>
                    </a:cubicBezTo>
                    <a:cubicBezTo>
                      <a:pt x="973" y="1172"/>
                      <a:pt x="670" y="762"/>
                      <a:pt x="670" y="378"/>
                    </a:cubicBezTo>
                    <a:lnTo>
                      <a:pt x="670" y="334"/>
                    </a:lnTo>
                    <a:cubicBezTo>
                      <a:pt x="670" y="152"/>
                      <a:pt x="516" y="1"/>
                      <a:pt x="33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7"/>
              <p:cNvSpPr/>
              <p:nvPr/>
            </p:nvSpPr>
            <p:spPr>
              <a:xfrm>
                <a:off x="1832725" y="1508550"/>
                <a:ext cx="369830" cy="502404"/>
              </a:xfrm>
              <a:custGeom>
                <a:rect b="b" l="l" r="r" t="t"/>
                <a:pathLst>
                  <a:path extrusionOk="0" h="22821" w="16799">
                    <a:moveTo>
                      <a:pt x="8440" y="6049"/>
                    </a:moveTo>
                    <a:cubicBezTo>
                      <a:pt x="8672" y="6772"/>
                      <a:pt x="9073" y="7530"/>
                      <a:pt x="9751" y="8208"/>
                    </a:cubicBezTo>
                    <a:cubicBezTo>
                      <a:pt x="10447" y="8904"/>
                      <a:pt x="11375" y="9448"/>
                      <a:pt x="12543" y="9858"/>
                    </a:cubicBezTo>
                    <a:lnTo>
                      <a:pt x="10902" y="9858"/>
                    </a:lnTo>
                    <a:cubicBezTo>
                      <a:pt x="10875" y="9858"/>
                      <a:pt x="10848" y="9858"/>
                      <a:pt x="10822" y="9867"/>
                    </a:cubicBezTo>
                    <a:cubicBezTo>
                      <a:pt x="9805" y="9948"/>
                      <a:pt x="8984" y="10742"/>
                      <a:pt x="8868" y="11750"/>
                    </a:cubicBezTo>
                    <a:lnTo>
                      <a:pt x="8011" y="11750"/>
                    </a:lnTo>
                    <a:cubicBezTo>
                      <a:pt x="7887" y="10742"/>
                      <a:pt x="7066" y="9948"/>
                      <a:pt x="6049" y="9867"/>
                    </a:cubicBezTo>
                    <a:cubicBezTo>
                      <a:pt x="6022" y="9858"/>
                      <a:pt x="5995" y="9858"/>
                      <a:pt x="5977" y="9858"/>
                    </a:cubicBezTo>
                    <a:lnTo>
                      <a:pt x="4336" y="9858"/>
                    </a:lnTo>
                    <a:cubicBezTo>
                      <a:pt x="5496" y="9448"/>
                      <a:pt x="6424" y="8904"/>
                      <a:pt x="7119" y="8208"/>
                    </a:cubicBezTo>
                    <a:cubicBezTo>
                      <a:pt x="7806" y="7530"/>
                      <a:pt x="8199" y="6772"/>
                      <a:pt x="8440" y="6049"/>
                    </a:cubicBezTo>
                    <a:close/>
                    <a:moveTo>
                      <a:pt x="1481" y="10759"/>
                    </a:moveTo>
                    <a:lnTo>
                      <a:pt x="1481" y="12615"/>
                    </a:lnTo>
                    <a:cubicBezTo>
                      <a:pt x="1071" y="12508"/>
                      <a:pt x="776" y="12133"/>
                      <a:pt x="776" y="11687"/>
                    </a:cubicBezTo>
                    <a:cubicBezTo>
                      <a:pt x="776" y="11250"/>
                      <a:pt x="1071" y="10875"/>
                      <a:pt x="1481" y="10759"/>
                    </a:cubicBezTo>
                    <a:close/>
                    <a:moveTo>
                      <a:pt x="15336" y="10965"/>
                    </a:moveTo>
                    <a:cubicBezTo>
                      <a:pt x="15808" y="11098"/>
                      <a:pt x="16139" y="11580"/>
                      <a:pt x="16023" y="12115"/>
                    </a:cubicBezTo>
                    <a:cubicBezTo>
                      <a:pt x="15996" y="12231"/>
                      <a:pt x="15942" y="12347"/>
                      <a:pt x="15871" y="12445"/>
                    </a:cubicBezTo>
                    <a:cubicBezTo>
                      <a:pt x="15737" y="12633"/>
                      <a:pt x="15550" y="12767"/>
                      <a:pt x="15336" y="12820"/>
                    </a:cubicBezTo>
                    <a:lnTo>
                      <a:pt x="15336" y="10965"/>
                    </a:lnTo>
                    <a:close/>
                    <a:moveTo>
                      <a:pt x="5897" y="10527"/>
                    </a:moveTo>
                    <a:cubicBezTo>
                      <a:pt x="6709" y="10527"/>
                      <a:pt x="7360" y="11188"/>
                      <a:pt x="7360" y="11990"/>
                    </a:cubicBezTo>
                    <a:cubicBezTo>
                      <a:pt x="7360" y="12802"/>
                      <a:pt x="6709" y="13454"/>
                      <a:pt x="5897" y="13454"/>
                    </a:cubicBezTo>
                    <a:cubicBezTo>
                      <a:pt x="5094" y="13454"/>
                      <a:pt x="4443" y="12802"/>
                      <a:pt x="4443" y="11990"/>
                    </a:cubicBezTo>
                    <a:cubicBezTo>
                      <a:pt x="4443" y="11188"/>
                      <a:pt x="5094" y="10527"/>
                      <a:pt x="5897" y="10527"/>
                    </a:cubicBezTo>
                    <a:close/>
                    <a:moveTo>
                      <a:pt x="10973" y="10527"/>
                    </a:moveTo>
                    <a:cubicBezTo>
                      <a:pt x="11776" y="10527"/>
                      <a:pt x="12436" y="11188"/>
                      <a:pt x="12436" y="11990"/>
                    </a:cubicBezTo>
                    <a:cubicBezTo>
                      <a:pt x="12436" y="12802"/>
                      <a:pt x="11776" y="13454"/>
                      <a:pt x="10973" y="13454"/>
                    </a:cubicBezTo>
                    <a:cubicBezTo>
                      <a:pt x="10170" y="13454"/>
                      <a:pt x="9510" y="12802"/>
                      <a:pt x="9510" y="11990"/>
                    </a:cubicBezTo>
                    <a:cubicBezTo>
                      <a:pt x="9510" y="11188"/>
                      <a:pt x="10170" y="10527"/>
                      <a:pt x="10973" y="10527"/>
                    </a:cubicBezTo>
                    <a:close/>
                    <a:moveTo>
                      <a:pt x="14675" y="10519"/>
                    </a:moveTo>
                    <a:lnTo>
                      <a:pt x="14675" y="13016"/>
                    </a:lnTo>
                    <a:cubicBezTo>
                      <a:pt x="14675" y="15452"/>
                      <a:pt x="12695" y="17423"/>
                      <a:pt x="10260" y="17423"/>
                    </a:cubicBezTo>
                    <a:lnTo>
                      <a:pt x="6611" y="17423"/>
                    </a:lnTo>
                    <a:cubicBezTo>
                      <a:pt x="4175" y="17423"/>
                      <a:pt x="2204" y="15452"/>
                      <a:pt x="2204" y="13016"/>
                    </a:cubicBezTo>
                    <a:lnTo>
                      <a:pt x="2204" y="10519"/>
                    </a:lnTo>
                    <a:lnTo>
                      <a:pt x="4300" y="10519"/>
                    </a:lnTo>
                    <a:cubicBezTo>
                      <a:pt x="3819" y="11027"/>
                      <a:pt x="3578" y="11767"/>
                      <a:pt x="3774" y="12553"/>
                    </a:cubicBezTo>
                    <a:cubicBezTo>
                      <a:pt x="3961" y="13311"/>
                      <a:pt x="4568" y="13917"/>
                      <a:pt x="5335" y="14096"/>
                    </a:cubicBezTo>
                    <a:cubicBezTo>
                      <a:pt x="5518" y="14141"/>
                      <a:pt x="5698" y="14162"/>
                      <a:pt x="5874" y="14162"/>
                    </a:cubicBezTo>
                    <a:cubicBezTo>
                      <a:pt x="6917" y="14162"/>
                      <a:pt x="7794" y="13411"/>
                      <a:pt x="7985" y="12419"/>
                    </a:cubicBezTo>
                    <a:lnTo>
                      <a:pt x="8805" y="12419"/>
                    </a:lnTo>
                    <a:cubicBezTo>
                      <a:pt x="8832" y="12419"/>
                      <a:pt x="8859" y="12410"/>
                      <a:pt x="8886" y="12410"/>
                    </a:cubicBezTo>
                    <a:cubicBezTo>
                      <a:pt x="9078" y="13407"/>
                      <a:pt x="9956" y="14167"/>
                      <a:pt x="11015" y="14167"/>
                    </a:cubicBezTo>
                    <a:cubicBezTo>
                      <a:pt x="11188" y="14167"/>
                      <a:pt x="11365" y="14147"/>
                      <a:pt x="11544" y="14105"/>
                    </a:cubicBezTo>
                    <a:cubicBezTo>
                      <a:pt x="12302" y="13917"/>
                      <a:pt x="12909" y="13311"/>
                      <a:pt x="13096" y="12553"/>
                    </a:cubicBezTo>
                    <a:cubicBezTo>
                      <a:pt x="13293" y="11767"/>
                      <a:pt x="13052" y="11027"/>
                      <a:pt x="12579" y="10519"/>
                    </a:cubicBezTo>
                    <a:close/>
                    <a:moveTo>
                      <a:pt x="9002" y="18208"/>
                    </a:moveTo>
                    <a:cubicBezTo>
                      <a:pt x="9002" y="18271"/>
                      <a:pt x="9002" y="18333"/>
                      <a:pt x="9002" y="18396"/>
                    </a:cubicBezTo>
                    <a:cubicBezTo>
                      <a:pt x="8809" y="18469"/>
                      <a:pt x="8627" y="18496"/>
                      <a:pt x="8464" y="18496"/>
                    </a:cubicBezTo>
                    <a:cubicBezTo>
                      <a:pt x="8212" y="18496"/>
                      <a:pt x="8004" y="18432"/>
                      <a:pt x="7869" y="18378"/>
                    </a:cubicBezTo>
                    <a:cubicBezTo>
                      <a:pt x="7878" y="18324"/>
                      <a:pt x="7878" y="18271"/>
                      <a:pt x="7878" y="18208"/>
                    </a:cubicBezTo>
                    <a:close/>
                    <a:moveTo>
                      <a:pt x="1704" y="14319"/>
                    </a:moveTo>
                    <a:cubicBezTo>
                      <a:pt x="2266" y="16487"/>
                      <a:pt x="4256" y="18092"/>
                      <a:pt x="6611" y="18092"/>
                    </a:cubicBezTo>
                    <a:lnTo>
                      <a:pt x="7209" y="18092"/>
                    </a:lnTo>
                    <a:lnTo>
                      <a:pt x="7209" y="18146"/>
                    </a:lnTo>
                    <a:cubicBezTo>
                      <a:pt x="7209" y="18182"/>
                      <a:pt x="7209" y="18235"/>
                      <a:pt x="7209" y="18271"/>
                    </a:cubicBezTo>
                    <a:cubicBezTo>
                      <a:pt x="7182" y="18280"/>
                      <a:pt x="7146" y="18280"/>
                      <a:pt x="7119" y="18289"/>
                    </a:cubicBezTo>
                    <a:lnTo>
                      <a:pt x="7084" y="18289"/>
                    </a:lnTo>
                    <a:cubicBezTo>
                      <a:pt x="6709" y="18342"/>
                      <a:pt x="6352" y="18485"/>
                      <a:pt x="6049" y="18699"/>
                    </a:cubicBezTo>
                    <a:cubicBezTo>
                      <a:pt x="5817" y="18869"/>
                      <a:pt x="5621" y="19083"/>
                      <a:pt x="5460" y="19315"/>
                    </a:cubicBezTo>
                    <a:lnTo>
                      <a:pt x="866" y="19315"/>
                    </a:lnTo>
                    <a:cubicBezTo>
                      <a:pt x="1410" y="18503"/>
                      <a:pt x="1704" y="17566"/>
                      <a:pt x="1704" y="16594"/>
                    </a:cubicBezTo>
                    <a:lnTo>
                      <a:pt x="1704" y="14319"/>
                    </a:lnTo>
                    <a:close/>
                    <a:moveTo>
                      <a:pt x="9662" y="21768"/>
                    </a:moveTo>
                    <a:lnTo>
                      <a:pt x="9662" y="22098"/>
                    </a:lnTo>
                    <a:lnTo>
                      <a:pt x="7209" y="22098"/>
                    </a:lnTo>
                    <a:lnTo>
                      <a:pt x="7209" y="21768"/>
                    </a:lnTo>
                    <a:close/>
                    <a:moveTo>
                      <a:pt x="7467" y="18904"/>
                    </a:moveTo>
                    <a:cubicBezTo>
                      <a:pt x="7646" y="18993"/>
                      <a:pt x="8011" y="19154"/>
                      <a:pt x="8493" y="19154"/>
                    </a:cubicBezTo>
                    <a:cubicBezTo>
                      <a:pt x="8788" y="19154"/>
                      <a:pt x="9127" y="19092"/>
                      <a:pt x="9483" y="18913"/>
                    </a:cubicBezTo>
                    <a:cubicBezTo>
                      <a:pt x="9555" y="18922"/>
                      <a:pt x="9626" y="18940"/>
                      <a:pt x="9698" y="18949"/>
                    </a:cubicBezTo>
                    <a:lnTo>
                      <a:pt x="9733" y="18949"/>
                    </a:lnTo>
                    <a:cubicBezTo>
                      <a:pt x="10001" y="18985"/>
                      <a:pt x="10260" y="19092"/>
                      <a:pt x="10474" y="19243"/>
                    </a:cubicBezTo>
                    <a:cubicBezTo>
                      <a:pt x="10902" y="19555"/>
                      <a:pt x="11161" y="20055"/>
                      <a:pt x="11161" y="20590"/>
                    </a:cubicBezTo>
                    <a:lnTo>
                      <a:pt x="11161" y="22160"/>
                    </a:lnTo>
                    <a:lnTo>
                      <a:pt x="10331" y="22160"/>
                    </a:lnTo>
                    <a:lnTo>
                      <a:pt x="10331" y="21429"/>
                    </a:lnTo>
                    <a:cubicBezTo>
                      <a:pt x="10331" y="21250"/>
                      <a:pt x="10179" y="21099"/>
                      <a:pt x="9992" y="21099"/>
                    </a:cubicBezTo>
                    <a:lnTo>
                      <a:pt x="6878" y="21099"/>
                    </a:lnTo>
                    <a:cubicBezTo>
                      <a:pt x="6691" y="21099"/>
                      <a:pt x="6548" y="21250"/>
                      <a:pt x="6548" y="21429"/>
                    </a:cubicBezTo>
                    <a:lnTo>
                      <a:pt x="6548" y="22160"/>
                    </a:lnTo>
                    <a:lnTo>
                      <a:pt x="5763" y="22160"/>
                    </a:lnTo>
                    <a:lnTo>
                      <a:pt x="5763" y="20590"/>
                    </a:lnTo>
                    <a:cubicBezTo>
                      <a:pt x="5763" y="20323"/>
                      <a:pt x="5826" y="20064"/>
                      <a:pt x="5951" y="19841"/>
                    </a:cubicBezTo>
                    <a:cubicBezTo>
                      <a:pt x="5951" y="19823"/>
                      <a:pt x="5960" y="19814"/>
                      <a:pt x="5969" y="19805"/>
                    </a:cubicBezTo>
                    <a:cubicBezTo>
                      <a:pt x="6085" y="19591"/>
                      <a:pt x="6245" y="19395"/>
                      <a:pt x="6459" y="19243"/>
                    </a:cubicBezTo>
                    <a:cubicBezTo>
                      <a:pt x="6673" y="19092"/>
                      <a:pt x="6932" y="18985"/>
                      <a:pt x="7191" y="18949"/>
                    </a:cubicBezTo>
                    <a:lnTo>
                      <a:pt x="7226" y="18949"/>
                    </a:lnTo>
                    <a:cubicBezTo>
                      <a:pt x="7316" y="18931"/>
                      <a:pt x="7396" y="18922"/>
                      <a:pt x="7467" y="18904"/>
                    </a:cubicBezTo>
                    <a:close/>
                    <a:moveTo>
                      <a:pt x="6102" y="1"/>
                    </a:moveTo>
                    <a:cubicBezTo>
                      <a:pt x="2971" y="1"/>
                      <a:pt x="420" y="2704"/>
                      <a:pt x="420" y="6031"/>
                    </a:cubicBezTo>
                    <a:lnTo>
                      <a:pt x="420" y="10260"/>
                    </a:lnTo>
                    <a:cubicBezTo>
                      <a:pt x="420" y="10349"/>
                      <a:pt x="464" y="10438"/>
                      <a:pt x="536" y="10501"/>
                    </a:cubicBezTo>
                    <a:cubicBezTo>
                      <a:pt x="553" y="10519"/>
                      <a:pt x="571" y="10536"/>
                      <a:pt x="589" y="10545"/>
                    </a:cubicBezTo>
                    <a:cubicBezTo>
                      <a:pt x="304" y="10840"/>
                      <a:pt x="125" y="11241"/>
                      <a:pt x="125" y="11678"/>
                    </a:cubicBezTo>
                    <a:cubicBezTo>
                      <a:pt x="125" y="12312"/>
                      <a:pt x="491" y="12865"/>
                      <a:pt x="1035" y="13132"/>
                    </a:cubicBezTo>
                    <a:lnTo>
                      <a:pt x="1035" y="18110"/>
                    </a:lnTo>
                    <a:cubicBezTo>
                      <a:pt x="1035" y="18387"/>
                      <a:pt x="866" y="18646"/>
                      <a:pt x="607" y="18744"/>
                    </a:cubicBezTo>
                    <a:cubicBezTo>
                      <a:pt x="18" y="18967"/>
                      <a:pt x="0" y="19734"/>
                      <a:pt x="616" y="19975"/>
                    </a:cubicBezTo>
                    <a:cubicBezTo>
                      <a:pt x="634" y="19984"/>
                      <a:pt x="652" y="19984"/>
                      <a:pt x="661" y="19984"/>
                    </a:cubicBezTo>
                    <a:lnTo>
                      <a:pt x="5175" y="19984"/>
                    </a:lnTo>
                    <a:cubicBezTo>
                      <a:pt x="5121" y="20180"/>
                      <a:pt x="5094" y="20376"/>
                      <a:pt x="5094" y="20581"/>
                    </a:cubicBezTo>
                    <a:lnTo>
                      <a:pt x="5094" y="22490"/>
                    </a:lnTo>
                    <a:cubicBezTo>
                      <a:pt x="5094" y="22678"/>
                      <a:pt x="5246" y="22821"/>
                      <a:pt x="5433" y="22821"/>
                    </a:cubicBezTo>
                    <a:lnTo>
                      <a:pt x="11500" y="22821"/>
                    </a:lnTo>
                    <a:cubicBezTo>
                      <a:pt x="11687" y="22821"/>
                      <a:pt x="11830" y="22678"/>
                      <a:pt x="11830" y="22490"/>
                    </a:cubicBezTo>
                    <a:lnTo>
                      <a:pt x="11830" y="20581"/>
                    </a:lnTo>
                    <a:cubicBezTo>
                      <a:pt x="11830" y="20376"/>
                      <a:pt x="11803" y="20180"/>
                      <a:pt x="11749" y="19984"/>
                    </a:cubicBezTo>
                    <a:lnTo>
                      <a:pt x="16103" y="19984"/>
                    </a:lnTo>
                    <a:cubicBezTo>
                      <a:pt x="16290" y="19984"/>
                      <a:pt x="16478" y="19912"/>
                      <a:pt x="16602" y="19770"/>
                    </a:cubicBezTo>
                    <a:cubicBezTo>
                      <a:pt x="16790" y="19538"/>
                      <a:pt x="16799" y="19225"/>
                      <a:pt x="16638" y="19002"/>
                    </a:cubicBezTo>
                    <a:cubicBezTo>
                      <a:pt x="16406" y="18663"/>
                      <a:pt x="16228" y="18298"/>
                      <a:pt x="16103" y="17914"/>
                    </a:cubicBezTo>
                    <a:cubicBezTo>
                      <a:pt x="16053" y="17770"/>
                      <a:pt x="15921" y="17684"/>
                      <a:pt x="15783" y="17684"/>
                    </a:cubicBezTo>
                    <a:cubicBezTo>
                      <a:pt x="15750" y="17684"/>
                      <a:pt x="15717" y="17690"/>
                      <a:pt x="15684" y="17700"/>
                    </a:cubicBezTo>
                    <a:cubicBezTo>
                      <a:pt x="15505" y="17753"/>
                      <a:pt x="15407" y="17950"/>
                      <a:pt x="15469" y="18119"/>
                    </a:cubicBezTo>
                    <a:cubicBezTo>
                      <a:pt x="15603" y="18547"/>
                      <a:pt x="15800" y="18949"/>
                      <a:pt x="16049" y="19315"/>
                    </a:cubicBezTo>
                    <a:lnTo>
                      <a:pt x="11393" y="19315"/>
                    </a:lnTo>
                    <a:cubicBezTo>
                      <a:pt x="11241" y="19083"/>
                      <a:pt x="11045" y="18869"/>
                      <a:pt x="10813" y="18699"/>
                    </a:cubicBezTo>
                    <a:cubicBezTo>
                      <a:pt x="10509" y="18485"/>
                      <a:pt x="10153" y="18342"/>
                      <a:pt x="9787" y="18289"/>
                    </a:cubicBezTo>
                    <a:lnTo>
                      <a:pt x="9751" y="18289"/>
                    </a:lnTo>
                    <a:cubicBezTo>
                      <a:pt x="9724" y="18280"/>
                      <a:pt x="9689" y="18280"/>
                      <a:pt x="9662" y="18271"/>
                    </a:cubicBezTo>
                    <a:cubicBezTo>
                      <a:pt x="9662" y="18235"/>
                      <a:pt x="9662" y="18182"/>
                      <a:pt x="9662" y="18146"/>
                    </a:cubicBezTo>
                    <a:lnTo>
                      <a:pt x="9662" y="18092"/>
                    </a:lnTo>
                    <a:lnTo>
                      <a:pt x="10260" y="18092"/>
                    </a:lnTo>
                    <a:cubicBezTo>
                      <a:pt x="12615" y="18092"/>
                      <a:pt x="14613" y="16478"/>
                      <a:pt x="15175" y="14292"/>
                    </a:cubicBezTo>
                    <a:lnTo>
                      <a:pt x="15175" y="15728"/>
                    </a:lnTo>
                    <a:cubicBezTo>
                      <a:pt x="15175" y="15889"/>
                      <a:pt x="15282" y="16032"/>
                      <a:pt x="15434" y="16067"/>
                    </a:cubicBezTo>
                    <a:cubicBezTo>
                      <a:pt x="15458" y="16072"/>
                      <a:pt x="15482" y="16075"/>
                      <a:pt x="15506" y="16075"/>
                    </a:cubicBezTo>
                    <a:cubicBezTo>
                      <a:pt x="15690" y="16075"/>
                      <a:pt x="15844" y="15928"/>
                      <a:pt x="15844" y="15746"/>
                    </a:cubicBezTo>
                    <a:lnTo>
                      <a:pt x="15844" y="13364"/>
                    </a:lnTo>
                    <a:cubicBezTo>
                      <a:pt x="16005" y="13275"/>
                      <a:pt x="16147" y="13168"/>
                      <a:pt x="16281" y="13025"/>
                    </a:cubicBezTo>
                    <a:lnTo>
                      <a:pt x="16290" y="13025"/>
                    </a:lnTo>
                    <a:cubicBezTo>
                      <a:pt x="16567" y="12722"/>
                      <a:pt x="16718" y="12329"/>
                      <a:pt x="16718" y="11919"/>
                    </a:cubicBezTo>
                    <a:cubicBezTo>
                      <a:pt x="16718" y="11393"/>
                      <a:pt x="16469" y="10920"/>
                      <a:pt x="16085" y="10626"/>
                    </a:cubicBezTo>
                    <a:lnTo>
                      <a:pt x="16121" y="10626"/>
                    </a:lnTo>
                    <a:cubicBezTo>
                      <a:pt x="16255" y="10626"/>
                      <a:pt x="16388" y="10545"/>
                      <a:pt x="16433" y="10394"/>
                    </a:cubicBezTo>
                    <a:cubicBezTo>
                      <a:pt x="16451" y="10367"/>
                      <a:pt x="16451" y="10331"/>
                      <a:pt x="16451" y="10287"/>
                    </a:cubicBezTo>
                    <a:lnTo>
                      <a:pt x="16451" y="6076"/>
                    </a:lnTo>
                    <a:cubicBezTo>
                      <a:pt x="16451" y="4872"/>
                      <a:pt x="16130" y="3721"/>
                      <a:pt x="15514" y="2730"/>
                    </a:cubicBezTo>
                    <a:cubicBezTo>
                      <a:pt x="15452" y="2627"/>
                      <a:pt x="15343" y="2569"/>
                      <a:pt x="15230" y="2569"/>
                    </a:cubicBezTo>
                    <a:cubicBezTo>
                      <a:pt x="15148" y="2569"/>
                      <a:pt x="15064" y="2600"/>
                      <a:pt x="14997" y="2668"/>
                    </a:cubicBezTo>
                    <a:cubicBezTo>
                      <a:pt x="14881" y="2775"/>
                      <a:pt x="14872" y="2954"/>
                      <a:pt x="14952" y="3087"/>
                    </a:cubicBezTo>
                    <a:cubicBezTo>
                      <a:pt x="15496" y="3971"/>
                      <a:pt x="15782" y="5005"/>
                      <a:pt x="15782" y="6076"/>
                    </a:cubicBezTo>
                    <a:lnTo>
                      <a:pt x="15782" y="9867"/>
                    </a:lnTo>
                    <a:cubicBezTo>
                      <a:pt x="13168" y="9564"/>
                      <a:pt x="11339" y="8868"/>
                      <a:pt x="10206" y="7735"/>
                    </a:cubicBezTo>
                    <a:cubicBezTo>
                      <a:pt x="9323" y="6870"/>
                      <a:pt x="8868" y="5728"/>
                      <a:pt x="8770" y="4158"/>
                    </a:cubicBezTo>
                    <a:cubicBezTo>
                      <a:pt x="8761" y="3988"/>
                      <a:pt x="8609" y="3846"/>
                      <a:pt x="8440" y="3846"/>
                    </a:cubicBezTo>
                    <a:cubicBezTo>
                      <a:pt x="8261" y="3846"/>
                      <a:pt x="8119" y="3988"/>
                      <a:pt x="8101" y="4158"/>
                    </a:cubicBezTo>
                    <a:cubicBezTo>
                      <a:pt x="8003" y="5728"/>
                      <a:pt x="7548" y="6870"/>
                      <a:pt x="6673" y="7735"/>
                    </a:cubicBezTo>
                    <a:cubicBezTo>
                      <a:pt x="5540" y="8868"/>
                      <a:pt x="3712" y="9564"/>
                      <a:pt x="1089" y="9867"/>
                    </a:cubicBezTo>
                    <a:lnTo>
                      <a:pt x="1089" y="6022"/>
                    </a:lnTo>
                    <a:cubicBezTo>
                      <a:pt x="1089" y="3069"/>
                      <a:pt x="3301" y="670"/>
                      <a:pt x="6013" y="670"/>
                    </a:cubicBezTo>
                    <a:lnTo>
                      <a:pt x="10857" y="670"/>
                    </a:lnTo>
                    <a:cubicBezTo>
                      <a:pt x="11758" y="670"/>
                      <a:pt x="12633" y="928"/>
                      <a:pt x="13391" y="1428"/>
                    </a:cubicBezTo>
                    <a:cubicBezTo>
                      <a:pt x="13447" y="1468"/>
                      <a:pt x="13510" y="1486"/>
                      <a:pt x="13573" y="1486"/>
                    </a:cubicBezTo>
                    <a:cubicBezTo>
                      <a:pt x="13681" y="1486"/>
                      <a:pt x="13787" y="1431"/>
                      <a:pt x="13855" y="1330"/>
                    </a:cubicBezTo>
                    <a:cubicBezTo>
                      <a:pt x="13953" y="1178"/>
                      <a:pt x="13908" y="973"/>
                      <a:pt x="13757" y="875"/>
                    </a:cubicBezTo>
                    <a:cubicBezTo>
                      <a:pt x="12882" y="304"/>
                      <a:pt x="11883" y="1"/>
                      <a:pt x="1085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pic>
        <p:nvPicPr>
          <p:cNvPr id="530" name="Google Shape;530;p18"/>
          <p:cNvPicPr preferRelativeResize="0"/>
          <p:nvPr/>
        </p:nvPicPr>
        <p:blipFill rotWithShape="1">
          <a:blip r:embed="rId3">
            <a:alphaModFix/>
          </a:blip>
          <a:srcRect b="12380" l="0" r="10047" t="0"/>
          <a:stretch/>
        </p:blipFill>
        <p:spPr>
          <a:xfrm>
            <a:off x="49350" y="129074"/>
            <a:ext cx="1838100" cy="1790526"/>
          </a:xfrm>
          <a:prstGeom prst="rect">
            <a:avLst/>
          </a:prstGeom>
          <a:noFill/>
          <a:ln>
            <a:noFill/>
          </a:ln>
        </p:spPr>
      </p:pic>
      <p:sp>
        <p:nvSpPr>
          <p:cNvPr id="531" name="Google Shape;531;p18"/>
          <p:cNvSpPr/>
          <p:nvPr/>
        </p:nvSpPr>
        <p:spPr>
          <a:xfrm>
            <a:off x="5513200" y="7050"/>
            <a:ext cx="3454329" cy="5136221"/>
          </a:xfrm>
          <a:custGeom>
            <a:rect b="b" l="l" r="r" t="t"/>
            <a:pathLst>
              <a:path extrusionOk="0" h="206502" w="133591">
                <a:moveTo>
                  <a:pt x="130669" y="0"/>
                </a:moveTo>
                <a:cubicBezTo>
                  <a:pt x="126522" y="22815"/>
                  <a:pt x="124788" y="46020"/>
                  <a:pt x="120792" y="68862"/>
                </a:cubicBezTo>
                <a:cubicBezTo>
                  <a:pt x="119513" y="76175"/>
                  <a:pt x="119106" y="83649"/>
                  <a:pt x="117405" y="90876"/>
                </a:cubicBezTo>
                <a:cubicBezTo>
                  <a:pt x="116884" y="93089"/>
                  <a:pt x="116820" y="96678"/>
                  <a:pt x="114583" y="97085"/>
                </a:cubicBezTo>
                <a:cubicBezTo>
                  <a:pt x="111104" y="97718"/>
                  <a:pt x="109065" y="91280"/>
                  <a:pt x="109503" y="87771"/>
                </a:cubicBezTo>
                <a:cubicBezTo>
                  <a:pt x="109735" y="85911"/>
                  <a:pt x="113035" y="85672"/>
                  <a:pt x="114865" y="86078"/>
                </a:cubicBezTo>
                <a:cubicBezTo>
                  <a:pt x="125716" y="88487"/>
                  <a:pt x="134286" y="102649"/>
                  <a:pt x="133492" y="113736"/>
                </a:cubicBezTo>
                <a:cubicBezTo>
                  <a:pt x="132589" y="126341"/>
                  <a:pt x="125379" y="139745"/>
                  <a:pt x="114865" y="146756"/>
                </a:cubicBezTo>
                <a:cubicBezTo>
                  <a:pt x="107240" y="151841"/>
                  <a:pt x="97403" y="154190"/>
                  <a:pt x="91440" y="161149"/>
                </a:cubicBezTo>
                <a:cubicBezTo>
                  <a:pt x="87951" y="165222"/>
                  <a:pt x="84981" y="170771"/>
                  <a:pt x="85514" y="176107"/>
                </a:cubicBezTo>
                <a:cubicBezTo>
                  <a:pt x="86102" y="181987"/>
                  <a:pt x="92680" y="188192"/>
                  <a:pt x="89747" y="193322"/>
                </a:cubicBezTo>
                <a:cubicBezTo>
                  <a:pt x="84346" y="202771"/>
                  <a:pt x="61132" y="211971"/>
                  <a:pt x="58138" y="201507"/>
                </a:cubicBezTo>
                <a:cubicBezTo>
                  <a:pt x="57111" y="197916"/>
                  <a:pt x="63735" y="191779"/>
                  <a:pt x="66605" y="194169"/>
                </a:cubicBezTo>
                <a:cubicBezTo>
                  <a:pt x="69618" y="196678"/>
                  <a:pt x="64482" y="203379"/>
                  <a:pt x="60678" y="204329"/>
                </a:cubicBezTo>
                <a:cubicBezTo>
                  <a:pt x="55007" y="205745"/>
                  <a:pt x="48607" y="207627"/>
                  <a:pt x="43180" y="205458"/>
                </a:cubicBezTo>
                <a:cubicBezTo>
                  <a:pt x="34230" y="201880"/>
                  <a:pt x="26573" y="193322"/>
                  <a:pt x="16934" y="193322"/>
                </a:cubicBezTo>
                <a:cubicBezTo>
                  <a:pt x="9934" y="193322"/>
                  <a:pt x="4952" y="200793"/>
                  <a:pt x="0" y="205740"/>
                </a:cubicBezTo>
              </a:path>
            </a:pathLst>
          </a:custGeom>
          <a:noFill/>
          <a:ln cap="flat" cmpd="sng" w="28575">
            <a:solidFill>
              <a:schemeClr val="accent1"/>
            </a:solidFill>
            <a:prstDash val="dot"/>
            <a:round/>
            <a:headEnd len="med" w="med" type="none"/>
            <a:tailEnd len="med" w="med" type="none"/>
          </a:ln>
        </p:spPr>
      </p:sp>
      <p:pic>
        <p:nvPicPr>
          <p:cNvPr id="532" name="Google Shape;532;p18"/>
          <p:cNvPicPr preferRelativeResize="0"/>
          <p:nvPr/>
        </p:nvPicPr>
        <p:blipFill rotWithShape="1">
          <a:blip r:embed="rId4">
            <a:alphaModFix/>
          </a:blip>
          <a:srcRect b="5114" l="0" r="2695" t="0"/>
          <a:stretch/>
        </p:blipFill>
        <p:spPr>
          <a:xfrm>
            <a:off x="7157125" y="3206100"/>
            <a:ext cx="1986875" cy="1937400"/>
          </a:xfrm>
          <a:prstGeom prst="rect">
            <a:avLst/>
          </a:prstGeom>
          <a:noFill/>
          <a:ln>
            <a:noFill/>
          </a:ln>
        </p:spPr>
      </p:pic>
      <p:sp>
        <p:nvSpPr>
          <p:cNvPr id="533" name="Google Shape;533;p18"/>
          <p:cNvSpPr txBox="1"/>
          <p:nvPr>
            <p:ph type="title"/>
          </p:nvPr>
        </p:nvSpPr>
        <p:spPr>
          <a:xfrm>
            <a:off x="211800" y="226925"/>
            <a:ext cx="18381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Data schema</a:t>
            </a:r>
            <a:endParaRPr sz="2400">
              <a:solidFill>
                <a:schemeClr val="accent3"/>
              </a:solidFill>
            </a:endParaRPr>
          </a:p>
        </p:txBody>
      </p:sp>
      <p:grpSp>
        <p:nvGrpSpPr>
          <p:cNvPr id="534" name="Google Shape;534;p18"/>
          <p:cNvGrpSpPr/>
          <p:nvPr/>
        </p:nvGrpSpPr>
        <p:grpSpPr>
          <a:xfrm>
            <a:off x="1887450" y="55325"/>
            <a:ext cx="6717600" cy="1712825"/>
            <a:chOff x="1793925" y="608525"/>
            <a:chExt cx="6717600" cy="1712825"/>
          </a:xfrm>
        </p:grpSpPr>
        <p:grpSp>
          <p:nvGrpSpPr>
            <p:cNvPr id="535" name="Google Shape;535;p18"/>
            <p:cNvGrpSpPr/>
            <p:nvPr/>
          </p:nvGrpSpPr>
          <p:grpSpPr>
            <a:xfrm>
              <a:off x="1793925" y="627225"/>
              <a:ext cx="6717600" cy="1694125"/>
              <a:chOff x="1793975" y="627225"/>
              <a:chExt cx="6717600" cy="1694125"/>
            </a:xfrm>
          </p:grpSpPr>
          <p:sp>
            <p:nvSpPr>
              <p:cNvPr id="536" name="Google Shape;536;p18"/>
              <p:cNvSpPr/>
              <p:nvPr/>
            </p:nvSpPr>
            <p:spPr>
              <a:xfrm>
                <a:off x="1793975" y="898450"/>
                <a:ext cx="6717600" cy="1422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8"/>
              <p:cNvSpPr/>
              <p:nvPr/>
            </p:nvSpPr>
            <p:spPr>
              <a:xfrm>
                <a:off x="1823800" y="627225"/>
                <a:ext cx="4255200" cy="671400"/>
              </a:xfrm>
              <a:prstGeom prst="snip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 name="Google Shape;538;p18"/>
            <p:cNvSpPr txBox="1"/>
            <p:nvPr/>
          </p:nvSpPr>
          <p:spPr>
            <a:xfrm>
              <a:off x="1823800" y="608525"/>
              <a:ext cx="6265800" cy="289800"/>
            </a:xfrm>
            <a:prstGeom prst="rect">
              <a:avLst/>
            </a:prstGeom>
            <a:noFill/>
            <a:ln>
              <a:noFill/>
            </a:ln>
          </p:spPr>
          <p:txBody>
            <a:bodyPr anchorCtr="0" anchor="t" bIns="91425" lIns="91425" spcFirstLastPara="1" rIns="91425" wrap="square" tIns="91425">
              <a:noAutofit/>
            </a:bodyPr>
            <a:lstStyle/>
            <a:p>
              <a:pPr indent="0" lvl="0" marL="0" marR="50800" rtl="0" algn="l">
                <a:lnSpc>
                  <a:spcPct val="115000"/>
                </a:lnSpc>
                <a:spcBef>
                  <a:spcPts val="0"/>
                </a:spcBef>
                <a:spcAft>
                  <a:spcPts val="2200"/>
                </a:spcAft>
                <a:buNone/>
              </a:pPr>
              <a:r>
                <a:rPr lang="en" sz="1200">
                  <a:solidFill>
                    <a:schemeClr val="dk1"/>
                  </a:solidFill>
                  <a:highlight>
                    <a:schemeClr val="lt1"/>
                  </a:highlight>
                  <a:latin typeface="Quicksand SemiBold"/>
                  <a:ea typeface="Quicksand SemiBold"/>
                  <a:cs typeface="Quicksand SemiBold"/>
                  <a:sym typeface="Quicksand SemiBold"/>
                </a:rPr>
                <a:t>Our original data consists of: 41 columns and </a:t>
              </a:r>
              <a:r>
                <a:rPr lang="en" sz="1100">
                  <a:solidFill>
                    <a:schemeClr val="dk1"/>
                  </a:solidFill>
                  <a:highlight>
                    <a:schemeClr val="lt1"/>
                  </a:highlight>
                  <a:latin typeface="Quicksand SemiBold"/>
                  <a:ea typeface="Quicksand SemiBold"/>
                  <a:cs typeface="Quicksand SemiBold"/>
                  <a:sym typeface="Quicksand SemiBold"/>
                </a:rPr>
                <a:t>27.1M+ rows</a:t>
              </a:r>
              <a:endParaRPr>
                <a:solidFill>
                  <a:schemeClr val="dk1"/>
                </a:solidFill>
                <a:highlight>
                  <a:schemeClr val="lt1"/>
                </a:highlight>
                <a:latin typeface="Quicksand SemiBold"/>
                <a:ea typeface="Quicksand SemiBold"/>
                <a:cs typeface="Quicksand SemiBold"/>
                <a:sym typeface="Quicksand SemiBold"/>
              </a:endParaRPr>
            </a:p>
          </p:txBody>
        </p:sp>
        <p:pic>
          <p:nvPicPr>
            <p:cNvPr id="539" name="Google Shape;539;p18"/>
            <p:cNvPicPr preferRelativeResize="0"/>
            <p:nvPr/>
          </p:nvPicPr>
          <p:blipFill rotWithShape="1">
            <a:blip r:embed="rId5">
              <a:alphaModFix/>
            </a:blip>
            <a:srcRect b="0" l="0" r="0" t="0"/>
            <a:stretch/>
          </p:blipFill>
          <p:spPr>
            <a:xfrm>
              <a:off x="1920200" y="955750"/>
              <a:ext cx="6465051" cy="1365550"/>
            </a:xfrm>
            <a:prstGeom prst="rect">
              <a:avLst/>
            </a:prstGeom>
            <a:noFill/>
            <a:ln>
              <a:noFill/>
            </a:ln>
          </p:spPr>
        </p:pic>
      </p:grpSp>
      <p:grpSp>
        <p:nvGrpSpPr>
          <p:cNvPr id="540" name="Google Shape;540;p18"/>
          <p:cNvGrpSpPr/>
          <p:nvPr/>
        </p:nvGrpSpPr>
        <p:grpSpPr>
          <a:xfrm>
            <a:off x="4253272" y="1953957"/>
            <a:ext cx="1997786" cy="320790"/>
            <a:chOff x="4808316" y="2800065"/>
            <a:chExt cx="1999386" cy="412910"/>
          </a:xfrm>
        </p:grpSpPr>
        <p:sp>
          <p:nvSpPr>
            <p:cNvPr id="541" name="Google Shape;541;p18"/>
            <p:cNvSpPr/>
            <p:nvPr/>
          </p:nvSpPr>
          <p:spPr>
            <a:xfrm>
              <a:off x="4849302" y="3079475"/>
              <a:ext cx="1958400" cy="13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2" name="Google Shape;542;p18"/>
            <p:cNvGrpSpPr/>
            <p:nvPr/>
          </p:nvGrpSpPr>
          <p:grpSpPr>
            <a:xfrm>
              <a:off x="4808316" y="2800065"/>
              <a:ext cx="92400" cy="411825"/>
              <a:chOff x="845575" y="2563700"/>
              <a:chExt cx="92400" cy="411825"/>
            </a:xfrm>
          </p:grpSpPr>
          <p:cxnSp>
            <p:nvCxnSpPr>
              <p:cNvPr id="543" name="Google Shape;543;p1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4" name="Google Shape;544;p1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45" name="Google Shape;545;p18"/>
          <p:cNvGrpSpPr/>
          <p:nvPr/>
        </p:nvGrpSpPr>
        <p:grpSpPr>
          <a:xfrm>
            <a:off x="329121" y="1953957"/>
            <a:ext cx="2008367" cy="320790"/>
            <a:chOff x="881025" y="2800065"/>
            <a:chExt cx="2009975" cy="412910"/>
          </a:xfrm>
        </p:grpSpPr>
        <p:sp>
          <p:nvSpPr>
            <p:cNvPr id="546" name="Google Shape;546;p18"/>
            <p:cNvSpPr/>
            <p:nvPr/>
          </p:nvSpPr>
          <p:spPr>
            <a:xfrm>
              <a:off x="932600" y="3079475"/>
              <a:ext cx="1958400" cy="13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7" name="Google Shape;547;p18"/>
            <p:cNvGrpSpPr/>
            <p:nvPr/>
          </p:nvGrpSpPr>
          <p:grpSpPr>
            <a:xfrm>
              <a:off x="881025" y="2800065"/>
              <a:ext cx="92400" cy="411825"/>
              <a:chOff x="845575" y="2563700"/>
              <a:chExt cx="92400" cy="411825"/>
            </a:xfrm>
          </p:grpSpPr>
          <p:cxnSp>
            <p:nvCxnSpPr>
              <p:cNvPr id="548" name="Google Shape;548;p1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9" name="Google Shape;549;p1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50" name="Google Shape;550;p18"/>
          <p:cNvGrpSpPr/>
          <p:nvPr/>
        </p:nvGrpSpPr>
        <p:grpSpPr>
          <a:xfrm flipH="1" rot="10800000">
            <a:off x="2295595" y="1954768"/>
            <a:ext cx="1998679" cy="319947"/>
            <a:chOff x="2849073" y="3079467"/>
            <a:chExt cx="2000279" cy="411825"/>
          </a:xfrm>
        </p:grpSpPr>
        <p:sp>
          <p:nvSpPr>
            <p:cNvPr id="551" name="Google Shape;551;p18"/>
            <p:cNvSpPr/>
            <p:nvPr/>
          </p:nvSpPr>
          <p:spPr>
            <a:xfrm>
              <a:off x="2890952" y="3079475"/>
              <a:ext cx="1958400" cy="13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2" name="Google Shape;552;p18"/>
            <p:cNvGrpSpPr/>
            <p:nvPr/>
          </p:nvGrpSpPr>
          <p:grpSpPr>
            <a:xfrm rot="10800000">
              <a:off x="2849073" y="3079467"/>
              <a:ext cx="92400" cy="411825"/>
              <a:chOff x="2070100" y="2563700"/>
              <a:chExt cx="92400" cy="411825"/>
            </a:xfrm>
          </p:grpSpPr>
          <p:cxnSp>
            <p:nvCxnSpPr>
              <p:cNvPr id="553" name="Google Shape;553;p1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4" name="Google Shape;554;p1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55" name="Google Shape;555;p18"/>
          <p:cNvGrpSpPr/>
          <p:nvPr/>
        </p:nvGrpSpPr>
        <p:grpSpPr>
          <a:xfrm flipH="1" rot="10800000">
            <a:off x="6210043" y="1954768"/>
            <a:ext cx="2394997" cy="319947"/>
            <a:chOff x="6760035" y="3079467"/>
            <a:chExt cx="2396915" cy="411825"/>
          </a:xfrm>
        </p:grpSpPr>
        <p:sp>
          <p:nvSpPr>
            <p:cNvPr id="556" name="Google Shape;556;p18"/>
            <p:cNvSpPr/>
            <p:nvPr/>
          </p:nvSpPr>
          <p:spPr>
            <a:xfrm>
              <a:off x="6807650" y="3079475"/>
              <a:ext cx="2349300" cy="13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7" name="Google Shape;557;p18"/>
            <p:cNvGrpSpPr/>
            <p:nvPr/>
          </p:nvGrpSpPr>
          <p:grpSpPr>
            <a:xfrm rot="10800000">
              <a:off x="6760035" y="3079467"/>
              <a:ext cx="92400" cy="411825"/>
              <a:chOff x="2070100" y="2563700"/>
              <a:chExt cx="92400" cy="411825"/>
            </a:xfrm>
          </p:grpSpPr>
          <p:cxnSp>
            <p:nvCxnSpPr>
              <p:cNvPr id="558" name="Google Shape;558;p1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9" name="Google Shape;559;p1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60" name="Google Shape;560;p18"/>
          <p:cNvSpPr txBox="1"/>
          <p:nvPr/>
        </p:nvSpPr>
        <p:spPr>
          <a:xfrm>
            <a:off x="2349600" y="18929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1NF</a:t>
            </a:r>
            <a:endParaRPr sz="1200">
              <a:solidFill>
                <a:srgbClr val="667E92"/>
              </a:solidFill>
              <a:latin typeface="Quicksand SemiBold"/>
              <a:ea typeface="Quicksand SemiBold"/>
              <a:cs typeface="Quicksand SemiBold"/>
              <a:sym typeface="Quicksand SemiBold"/>
            </a:endParaRPr>
          </a:p>
        </p:txBody>
      </p:sp>
      <p:sp>
        <p:nvSpPr>
          <p:cNvPr id="561" name="Google Shape;561;p18"/>
          <p:cNvSpPr txBox="1"/>
          <p:nvPr/>
        </p:nvSpPr>
        <p:spPr>
          <a:xfrm>
            <a:off x="4379800" y="18929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2NF</a:t>
            </a:r>
            <a:endParaRPr sz="1200">
              <a:solidFill>
                <a:srgbClr val="667E92"/>
              </a:solidFill>
              <a:latin typeface="Quicksand SemiBold"/>
              <a:ea typeface="Quicksand SemiBold"/>
              <a:cs typeface="Quicksand SemiBold"/>
              <a:sym typeface="Quicksand SemiBold"/>
            </a:endParaRPr>
          </a:p>
        </p:txBody>
      </p:sp>
      <p:sp>
        <p:nvSpPr>
          <p:cNvPr id="562" name="Google Shape;562;p18"/>
          <p:cNvSpPr txBox="1"/>
          <p:nvPr/>
        </p:nvSpPr>
        <p:spPr>
          <a:xfrm>
            <a:off x="6273925" y="18929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3NF</a:t>
            </a:r>
            <a:endParaRPr sz="1200">
              <a:solidFill>
                <a:srgbClr val="667E92"/>
              </a:solidFill>
              <a:latin typeface="Quicksand SemiBold"/>
              <a:ea typeface="Quicksand SemiBold"/>
              <a:cs typeface="Quicksand SemiBold"/>
              <a:sym typeface="Quicksand SemiBold"/>
            </a:endParaRPr>
          </a:p>
        </p:txBody>
      </p:sp>
      <p:sp>
        <p:nvSpPr>
          <p:cNvPr id="563" name="Google Shape;563;p18"/>
          <p:cNvSpPr txBox="1"/>
          <p:nvPr/>
        </p:nvSpPr>
        <p:spPr>
          <a:xfrm>
            <a:off x="472800" y="2231950"/>
            <a:ext cx="1838100" cy="4155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dk2"/>
              </a:buClr>
              <a:buSzPts val="1200"/>
              <a:buFont typeface="Quicksand"/>
              <a:buChar char="●"/>
            </a:pPr>
            <a:r>
              <a:rPr lang="en" sz="1200">
                <a:solidFill>
                  <a:schemeClr val="dk2"/>
                </a:solidFill>
                <a:latin typeface="Quicksand"/>
                <a:ea typeface="Quicksand"/>
                <a:cs typeface="Quicksand"/>
                <a:sym typeface="Quicksand"/>
              </a:rPr>
              <a:t>41 columns to start</a:t>
            </a:r>
            <a:endParaRPr sz="1200">
              <a:solidFill>
                <a:schemeClr val="dk2"/>
              </a:solidFill>
              <a:latin typeface="Quicksand"/>
              <a:ea typeface="Quicksand"/>
              <a:cs typeface="Quicksand"/>
              <a:sym typeface="Quicksand"/>
            </a:endParaRPr>
          </a:p>
          <a:p>
            <a:pPr indent="0" lvl="0" marL="457200" rtl="0" algn="l">
              <a:spcBef>
                <a:spcPts val="0"/>
              </a:spcBef>
              <a:spcAft>
                <a:spcPts val="0"/>
              </a:spcAft>
              <a:buNone/>
            </a:pPr>
            <a:r>
              <a:t/>
            </a:r>
            <a:endParaRPr sz="1200">
              <a:solidFill>
                <a:schemeClr val="dk2"/>
              </a:solidFill>
              <a:latin typeface="Quicksand"/>
              <a:ea typeface="Quicksand"/>
              <a:cs typeface="Quicksand"/>
              <a:sym typeface="Quicksand"/>
            </a:endParaRPr>
          </a:p>
        </p:txBody>
      </p:sp>
      <p:sp>
        <p:nvSpPr>
          <p:cNvPr id="564" name="Google Shape;564;p18"/>
          <p:cNvSpPr txBox="1"/>
          <p:nvPr/>
        </p:nvSpPr>
        <p:spPr>
          <a:xfrm>
            <a:off x="6331800" y="2231950"/>
            <a:ext cx="1838100" cy="4155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dk2"/>
              </a:buClr>
              <a:buSzPts val="1200"/>
              <a:buFont typeface="Quicksand"/>
              <a:buChar char="●"/>
            </a:pPr>
            <a:r>
              <a:rPr lang="en" sz="1200">
                <a:solidFill>
                  <a:schemeClr val="dk2"/>
                </a:solidFill>
                <a:latin typeface="Quicksand"/>
                <a:ea typeface="Quicksand"/>
                <a:cs typeface="Quicksand"/>
                <a:sym typeface="Quicksand"/>
              </a:rPr>
              <a:t>Separated location fields down to 10 more tables</a:t>
            </a:r>
            <a:endParaRPr sz="1200">
              <a:solidFill>
                <a:schemeClr val="dk2"/>
              </a:solidFill>
              <a:latin typeface="Quicksand"/>
              <a:ea typeface="Quicksand"/>
              <a:cs typeface="Quicksand"/>
              <a:sym typeface="Quicksand"/>
            </a:endParaRPr>
          </a:p>
        </p:txBody>
      </p:sp>
      <p:sp>
        <p:nvSpPr>
          <p:cNvPr id="565" name="Google Shape;565;p18"/>
          <p:cNvSpPr txBox="1"/>
          <p:nvPr/>
        </p:nvSpPr>
        <p:spPr>
          <a:xfrm>
            <a:off x="2425800" y="2231950"/>
            <a:ext cx="1838100" cy="4155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dk2"/>
              </a:buClr>
              <a:buSzPts val="1200"/>
              <a:buFont typeface="Quicksand"/>
              <a:buChar char="●"/>
            </a:pPr>
            <a:r>
              <a:rPr lang="en" sz="1200">
                <a:solidFill>
                  <a:schemeClr val="dk2"/>
                </a:solidFill>
                <a:latin typeface="Quicksand"/>
                <a:ea typeface="Quicksand"/>
                <a:cs typeface="Quicksand"/>
                <a:sym typeface="Quicksand"/>
              </a:rPr>
              <a:t>Separated into four big categories:</a:t>
            </a:r>
            <a:endParaRPr sz="1200">
              <a:solidFill>
                <a:schemeClr val="dk2"/>
              </a:solidFill>
              <a:latin typeface="Quicksand"/>
              <a:ea typeface="Quicksand"/>
              <a:cs typeface="Quicksand"/>
              <a:sym typeface="Quicksand"/>
            </a:endParaRPr>
          </a:p>
          <a:p>
            <a:pPr indent="-177800" lvl="1" marL="342900" rtl="0" algn="l">
              <a:spcBef>
                <a:spcPts val="0"/>
              </a:spcBef>
              <a:spcAft>
                <a:spcPts val="0"/>
              </a:spcAft>
              <a:buClr>
                <a:schemeClr val="dk2"/>
              </a:buClr>
              <a:buSzPts val="1000"/>
              <a:buFont typeface="Quicksand"/>
              <a:buChar char="○"/>
            </a:pPr>
            <a:r>
              <a:rPr lang="en" sz="1000">
                <a:solidFill>
                  <a:schemeClr val="dk2"/>
                </a:solidFill>
                <a:latin typeface="Quicksand"/>
                <a:ea typeface="Quicksand"/>
                <a:cs typeface="Quicksand"/>
                <a:sym typeface="Quicksand"/>
              </a:rPr>
              <a:t>Service request</a:t>
            </a:r>
            <a:endParaRPr sz="1000">
              <a:solidFill>
                <a:schemeClr val="dk2"/>
              </a:solidFill>
              <a:latin typeface="Quicksand"/>
              <a:ea typeface="Quicksand"/>
              <a:cs typeface="Quicksand"/>
              <a:sym typeface="Quicksand"/>
            </a:endParaRPr>
          </a:p>
          <a:p>
            <a:pPr indent="-177800" lvl="1" marL="342900" rtl="0" algn="l">
              <a:spcBef>
                <a:spcPts val="0"/>
              </a:spcBef>
              <a:spcAft>
                <a:spcPts val="0"/>
              </a:spcAft>
              <a:buClr>
                <a:schemeClr val="dk2"/>
              </a:buClr>
              <a:buSzPts val="1000"/>
              <a:buFont typeface="Quicksand"/>
              <a:buChar char="○"/>
            </a:pPr>
            <a:r>
              <a:rPr lang="en" sz="1000">
                <a:solidFill>
                  <a:schemeClr val="dk2"/>
                </a:solidFill>
                <a:latin typeface="Quicksand"/>
                <a:ea typeface="Quicksand"/>
                <a:cs typeface="Quicksand"/>
                <a:sym typeface="Quicksand"/>
              </a:rPr>
              <a:t>Responding agency</a:t>
            </a:r>
            <a:endParaRPr sz="1000">
              <a:solidFill>
                <a:schemeClr val="dk2"/>
              </a:solidFill>
              <a:latin typeface="Quicksand"/>
              <a:ea typeface="Quicksand"/>
              <a:cs typeface="Quicksand"/>
              <a:sym typeface="Quicksand"/>
            </a:endParaRPr>
          </a:p>
          <a:p>
            <a:pPr indent="-177800" lvl="1" marL="342900" rtl="0" algn="l">
              <a:spcBef>
                <a:spcPts val="0"/>
              </a:spcBef>
              <a:spcAft>
                <a:spcPts val="0"/>
              </a:spcAft>
              <a:buClr>
                <a:schemeClr val="dk2"/>
              </a:buClr>
              <a:buSzPts val="1000"/>
              <a:buFont typeface="Quicksand"/>
              <a:buChar char="○"/>
            </a:pPr>
            <a:r>
              <a:rPr lang="en" sz="1000">
                <a:solidFill>
                  <a:schemeClr val="dk2"/>
                </a:solidFill>
                <a:latin typeface="Quicksand"/>
                <a:ea typeface="Quicksand"/>
                <a:cs typeface="Quicksand"/>
                <a:sym typeface="Quicksand"/>
              </a:rPr>
              <a:t>Complaint details</a:t>
            </a:r>
            <a:endParaRPr sz="1000">
              <a:solidFill>
                <a:schemeClr val="dk2"/>
              </a:solidFill>
              <a:latin typeface="Quicksand"/>
              <a:ea typeface="Quicksand"/>
              <a:cs typeface="Quicksand"/>
              <a:sym typeface="Quicksand"/>
            </a:endParaRPr>
          </a:p>
          <a:p>
            <a:pPr indent="-177800" lvl="1" marL="342900" rtl="0" algn="l">
              <a:spcBef>
                <a:spcPts val="0"/>
              </a:spcBef>
              <a:spcAft>
                <a:spcPts val="0"/>
              </a:spcAft>
              <a:buClr>
                <a:schemeClr val="dk2"/>
              </a:buClr>
              <a:buSzPts val="1000"/>
              <a:buFont typeface="Quicksand"/>
              <a:buChar char="○"/>
            </a:pPr>
            <a:r>
              <a:rPr lang="en" sz="1000">
                <a:solidFill>
                  <a:schemeClr val="dk2"/>
                </a:solidFill>
                <a:latin typeface="Quicksand"/>
                <a:ea typeface="Quicksand"/>
                <a:cs typeface="Quicksand"/>
                <a:sym typeface="Quicksand"/>
              </a:rPr>
              <a:t>Location</a:t>
            </a:r>
            <a:endParaRPr sz="1000">
              <a:solidFill>
                <a:schemeClr val="dk2"/>
              </a:solidFill>
              <a:latin typeface="Quicksand"/>
              <a:ea typeface="Quicksand"/>
              <a:cs typeface="Quicksand"/>
              <a:sym typeface="Quicksand"/>
            </a:endParaRPr>
          </a:p>
          <a:p>
            <a:pPr indent="0" lvl="0" marL="457200" rtl="0" algn="l">
              <a:spcBef>
                <a:spcPts val="0"/>
              </a:spcBef>
              <a:spcAft>
                <a:spcPts val="0"/>
              </a:spcAft>
              <a:buNone/>
            </a:pPr>
            <a:r>
              <a:t/>
            </a:r>
            <a:endParaRPr sz="1200">
              <a:solidFill>
                <a:schemeClr val="dk2"/>
              </a:solidFill>
              <a:latin typeface="Quicksand"/>
              <a:ea typeface="Quicksand"/>
              <a:cs typeface="Quicksand"/>
              <a:sym typeface="Quicksand"/>
            </a:endParaRPr>
          </a:p>
        </p:txBody>
      </p:sp>
      <p:sp>
        <p:nvSpPr>
          <p:cNvPr id="566" name="Google Shape;566;p18"/>
          <p:cNvSpPr txBox="1"/>
          <p:nvPr/>
        </p:nvSpPr>
        <p:spPr>
          <a:xfrm>
            <a:off x="4378800" y="2231950"/>
            <a:ext cx="1838100" cy="4155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dk2"/>
              </a:buClr>
              <a:buSzPts val="1200"/>
              <a:buFont typeface="Quicksand"/>
              <a:buChar char="●"/>
            </a:pPr>
            <a:r>
              <a:rPr lang="en" sz="1200">
                <a:solidFill>
                  <a:schemeClr val="dk2"/>
                </a:solidFill>
                <a:latin typeface="Quicksand"/>
                <a:ea typeface="Quicksand"/>
                <a:cs typeface="Quicksand"/>
                <a:sym typeface="Quicksand"/>
              </a:rPr>
              <a:t>Separated categories into more tables specific to the four big categories</a:t>
            </a:r>
            <a:endParaRPr sz="1200">
              <a:solidFill>
                <a:schemeClr val="dk2"/>
              </a:solidFill>
              <a:latin typeface="Quicksand"/>
              <a:ea typeface="Quicksand"/>
              <a:cs typeface="Quicksand"/>
              <a:sym typeface="Quicksand"/>
            </a:endParaRPr>
          </a:p>
        </p:txBody>
      </p:sp>
      <p:grpSp>
        <p:nvGrpSpPr>
          <p:cNvPr id="567" name="Google Shape;567;p18"/>
          <p:cNvGrpSpPr/>
          <p:nvPr/>
        </p:nvGrpSpPr>
        <p:grpSpPr>
          <a:xfrm>
            <a:off x="211800" y="3417000"/>
            <a:ext cx="7447234" cy="773845"/>
            <a:chOff x="135600" y="3721800"/>
            <a:chExt cx="7447234" cy="773845"/>
          </a:xfrm>
        </p:grpSpPr>
        <p:sp>
          <p:nvSpPr>
            <p:cNvPr id="568" name="Google Shape;568;p18"/>
            <p:cNvSpPr/>
            <p:nvPr/>
          </p:nvSpPr>
          <p:spPr>
            <a:xfrm>
              <a:off x="135600" y="3721800"/>
              <a:ext cx="7120200" cy="415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8"/>
            <p:cNvSpPr/>
            <p:nvPr/>
          </p:nvSpPr>
          <p:spPr>
            <a:xfrm rot="-5400000">
              <a:off x="6935884" y="3848695"/>
              <a:ext cx="641700" cy="652200"/>
            </a:xfrm>
            <a:prstGeom prst="blockArc">
              <a:avLst>
                <a:gd fmla="val 10800000" name="adj1"/>
                <a:gd fmla="val 0" name="adj2"/>
                <a:gd fmla="val 25000"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 name="Google Shape;570;p18"/>
          <p:cNvSpPr txBox="1"/>
          <p:nvPr>
            <p:ph idx="1" type="body"/>
          </p:nvPr>
        </p:nvSpPr>
        <p:spPr>
          <a:xfrm>
            <a:off x="375875" y="3417000"/>
            <a:ext cx="1338600" cy="415500"/>
          </a:xfrm>
          <a:prstGeom prst="rect">
            <a:avLst/>
          </a:prstGeom>
          <a:ln>
            <a:noFill/>
          </a:ln>
        </p:spPr>
        <p:txBody>
          <a:bodyPr anchorCtr="0" anchor="t" bIns="91425" lIns="91425" spcFirstLastPara="1" rIns="91425" wrap="square" tIns="91425">
            <a:noAutofit/>
          </a:bodyPr>
          <a:lstStyle/>
          <a:p>
            <a:pPr indent="0" lvl="0" marL="0" marR="50800" rtl="0" algn="l">
              <a:spcBef>
                <a:spcPts val="0"/>
              </a:spcBef>
              <a:spcAft>
                <a:spcPts val="2200"/>
              </a:spcAft>
              <a:buNone/>
            </a:pPr>
            <a:r>
              <a:rPr lang="en" sz="1200">
                <a:solidFill>
                  <a:schemeClr val="lt1"/>
                </a:solidFill>
                <a:latin typeface="Quicksand SemiBold"/>
                <a:ea typeface="Quicksand SemiBold"/>
                <a:cs typeface="Quicksand SemiBold"/>
                <a:sym typeface="Quicksand SemiBold"/>
              </a:rPr>
              <a:t>ETL process</a:t>
            </a:r>
            <a:endParaRPr sz="1200">
              <a:solidFill>
                <a:schemeClr val="lt1"/>
              </a:solidFill>
              <a:latin typeface="Quicksand SemiBold"/>
              <a:ea typeface="Quicksand SemiBold"/>
              <a:cs typeface="Quicksand SemiBold"/>
              <a:sym typeface="Quicksand SemiBold"/>
            </a:endParaRPr>
          </a:p>
        </p:txBody>
      </p:sp>
      <p:sp>
        <p:nvSpPr>
          <p:cNvPr id="571" name="Google Shape;571;p18"/>
          <p:cNvSpPr txBox="1"/>
          <p:nvPr/>
        </p:nvSpPr>
        <p:spPr>
          <a:xfrm>
            <a:off x="365750" y="3967050"/>
            <a:ext cx="6528600" cy="67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For the etl process, we decided to use python notebook as the insertion method. Some difficulties we </a:t>
            </a:r>
            <a:r>
              <a:rPr lang="en" sz="1200">
                <a:solidFill>
                  <a:schemeClr val="dk2"/>
                </a:solidFill>
                <a:latin typeface="Quicksand"/>
                <a:ea typeface="Quicksand"/>
                <a:cs typeface="Quicksand"/>
                <a:sym typeface="Quicksand"/>
              </a:rPr>
              <a:t>encountered were getting the code to work. </a:t>
            </a:r>
            <a:endParaRPr sz="1200">
              <a:solidFill>
                <a:schemeClr val="dk2"/>
              </a:solidFill>
              <a:latin typeface="Quicksand"/>
              <a:ea typeface="Quicksand"/>
              <a:cs typeface="Quicksand"/>
              <a:sym typeface="Quicksa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19"/>
          <p:cNvSpPr/>
          <p:nvPr/>
        </p:nvSpPr>
        <p:spPr>
          <a:xfrm>
            <a:off x="5513200" y="7050"/>
            <a:ext cx="3454329" cy="5136221"/>
          </a:xfrm>
          <a:custGeom>
            <a:rect b="b" l="l" r="r" t="t"/>
            <a:pathLst>
              <a:path extrusionOk="0" h="206502" w="133591">
                <a:moveTo>
                  <a:pt x="130669" y="0"/>
                </a:moveTo>
                <a:cubicBezTo>
                  <a:pt x="126522" y="22815"/>
                  <a:pt x="124788" y="46020"/>
                  <a:pt x="120792" y="68862"/>
                </a:cubicBezTo>
                <a:cubicBezTo>
                  <a:pt x="119513" y="76175"/>
                  <a:pt x="119106" y="83649"/>
                  <a:pt x="117405" y="90876"/>
                </a:cubicBezTo>
                <a:cubicBezTo>
                  <a:pt x="116884" y="93089"/>
                  <a:pt x="116820" y="96678"/>
                  <a:pt x="114583" y="97085"/>
                </a:cubicBezTo>
                <a:cubicBezTo>
                  <a:pt x="111104" y="97718"/>
                  <a:pt x="109065" y="91280"/>
                  <a:pt x="109503" y="87771"/>
                </a:cubicBezTo>
                <a:cubicBezTo>
                  <a:pt x="109735" y="85911"/>
                  <a:pt x="113035" y="85672"/>
                  <a:pt x="114865" y="86078"/>
                </a:cubicBezTo>
                <a:cubicBezTo>
                  <a:pt x="125716" y="88487"/>
                  <a:pt x="134286" y="102649"/>
                  <a:pt x="133492" y="113736"/>
                </a:cubicBezTo>
                <a:cubicBezTo>
                  <a:pt x="132589" y="126341"/>
                  <a:pt x="125379" y="139745"/>
                  <a:pt x="114865" y="146756"/>
                </a:cubicBezTo>
                <a:cubicBezTo>
                  <a:pt x="107240" y="151841"/>
                  <a:pt x="97403" y="154190"/>
                  <a:pt x="91440" y="161149"/>
                </a:cubicBezTo>
                <a:cubicBezTo>
                  <a:pt x="87951" y="165222"/>
                  <a:pt x="84981" y="170771"/>
                  <a:pt x="85514" y="176107"/>
                </a:cubicBezTo>
                <a:cubicBezTo>
                  <a:pt x="86102" y="181987"/>
                  <a:pt x="92680" y="188192"/>
                  <a:pt x="89747" y="193322"/>
                </a:cubicBezTo>
                <a:cubicBezTo>
                  <a:pt x="84346" y="202771"/>
                  <a:pt x="61132" y="211971"/>
                  <a:pt x="58138" y="201507"/>
                </a:cubicBezTo>
                <a:cubicBezTo>
                  <a:pt x="57111" y="197916"/>
                  <a:pt x="63735" y="191779"/>
                  <a:pt x="66605" y="194169"/>
                </a:cubicBezTo>
                <a:cubicBezTo>
                  <a:pt x="69618" y="196678"/>
                  <a:pt x="64482" y="203379"/>
                  <a:pt x="60678" y="204329"/>
                </a:cubicBezTo>
                <a:cubicBezTo>
                  <a:pt x="55007" y="205745"/>
                  <a:pt x="48607" y="207627"/>
                  <a:pt x="43180" y="205458"/>
                </a:cubicBezTo>
                <a:cubicBezTo>
                  <a:pt x="34230" y="201880"/>
                  <a:pt x="26573" y="193322"/>
                  <a:pt x="16934" y="193322"/>
                </a:cubicBezTo>
                <a:cubicBezTo>
                  <a:pt x="9934" y="193322"/>
                  <a:pt x="4952" y="200793"/>
                  <a:pt x="0" y="205740"/>
                </a:cubicBezTo>
              </a:path>
            </a:pathLst>
          </a:custGeom>
          <a:noFill/>
          <a:ln cap="flat" cmpd="sng" w="28575">
            <a:solidFill>
              <a:schemeClr val="accent1"/>
            </a:solidFill>
            <a:prstDash val="dot"/>
            <a:round/>
            <a:headEnd len="med" w="med" type="none"/>
            <a:tailEnd len="med" w="med" type="none"/>
          </a:ln>
        </p:spPr>
      </p:sp>
      <p:sp>
        <p:nvSpPr>
          <p:cNvPr id="577" name="Google Shape;577;p19"/>
          <p:cNvSpPr txBox="1"/>
          <p:nvPr>
            <p:ph type="title"/>
          </p:nvPr>
        </p:nvSpPr>
        <p:spPr>
          <a:xfrm>
            <a:off x="211800" y="150725"/>
            <a:ext cx="33861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ETL PRocess - PYTHON CODE</a:t>
            </a:r>
            <a:endParaRPr sz="2400">
              <a:solidFill>
                <a:schemeClr val="accent3"/>
              </a:solidFill>
            </a:endParaRPr>
          </a:p>
        </p:txBody>
      </p:sp>
      <p:grpSp>
        <p:nvGrpSpPr>
          <p:cNvPr id="578" name="Google Shape;578;p19"/>
          <p:cNvGrpSpPr/>
          <p:nvPr/>
        </p:nvGrpSpPr>
        <p:grpSpPr>
          <a:xfrm>
            <a:off x="5950198" y="609981"/>
            <a:ext cx="2587405" cy="320790"/>
            <a:chOff x="4808316" y="2800065"/>
            <a:chExt cx="1999386" cy="412910"/>
          </a:xfrm>
        </p:grpSpPr>
        <p:sp>
          <p:nvSpPr>
            <p:cNvPr id="579" name="Google Shape;579;p19"/>
            <p:cNvSpPr/>
            <p:nvPr/>
          </p:nvSpPr>
          <p:spPr>
            <a:xfrm>
              <a:off x="4849302" y="3079475"/>
              <a:ext cx="1958400" cy="13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0" name="Google Shape;580;p19"/>
            <p:cNvGrpSpPr/>
            <p:nvPr/>
          </p:nvGrpSpPr>
          <p:grpSpPr>
            <a:xfrm>
              <a:off x="4808316" y="2800065"/>
              <a:ext cx="92400" cy="411825"/>
              <a:chOff x="845575" y="2563700"/>
              <a:chExt cx="92400" cy="411825"/>
            </a:xfrm>
          </p:grpSpPr>
          <p:cxnSp>
            <p:nvCxnSpPr>
              <p:cNvPr id="581" name="Google Shape;581;p1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82" name="Google Shape;582;p1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83" name="Google Shape;583;p19"/>
          <p:cNvGrpSpPr/>
          <p:nvPr/>
        </p:nvGrpSpPr>
        <p:grpSpPr>
          <a:xfrm flipH="1" rot="10800000">
            <a:off x="3005907" y="686752"/>
            <a:ext cx="2456743" cy="319947"/>
            <a:chOff x="2849073" y="3079467"/>
            <a:chExt cx="2000279" cy="411825"/>
          </a:xfrm>
        </p:grpSpPr>
        <p:sp>
          <p:nvSpPr>
            <p:cNvPr id="584" name="Google Shape;584;p19"/>
            <p:cNvSpPr/>
            <p:nvPr/>
          </p:nvSpPr>
          <p:spPr>
            <a:xfrm>
              <a:off x="2890952" y="3079475"/>
              <a:ext cx="1958400" cy="13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5" name="Google Shape;585;p19"/>
            <p:cNvGrpSpPr/>
            <p:nvPr/>
          </p:nvGrpSpPr>
          <p:grpSpPr>
            <a:xfrm rot="10800000">
              <a:off x="2849073" y="3079467"/>
              <a:ext cx="92400" cy="411825"/>
              <a:chOff x="2070100" y="2563700"/>
              <a:chExt cx="92400" cy="411825"/>
            </a:xfrm>
          </p:grpSpPr>
          <p:cxnSp>
            <p:nvCxnSpPr>
              <p:cNvPr id="586" name="Google Shape;586;p1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87" name="Google Shape;587;p1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88" name="Google Shape;588;p19"/>
          <p:cNvGrpSpPr/>
          <p:nvPr/>
        </p:nvGrpSpPr>
        <p:grpSpPr>
          <a:xfrm flipH="1" rot="10800000">
            <a:off x="341143" y="3304743"/>
            <a:ext cx="2394997" cy="319947"/>
            <a:chOff x="6760035" y="3079467"/>
            <a:chExt cx="2396915" cy="411825"/>
          </a:xfrm>
        </p:grpSpPr>
        <p:sp>
          <p:nvSpPr>
            <p:cNvPr id="589" name="Google Shape;589;p19"/>
            <p:cNvSpPr/>
            <p:nvPr/>
          </p:nvSpPr>
          <p:spPr>
            <a:xfrm>
              <a:off x="6807650" y="3079475"/>
              <a:ext cx="2349300" cy="13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90" name="Google Shape;590;p19"/>
            <p:cNvGrpSpPr/>
            <p:nvPr/>
          </p:nvGrpSpPr>
          <p:grpSpPr>
            <a:xfrm rot="10800000">
              <a:off x="6760035" y="3079467"/>
              <a:ext cx="92400" cy="411825"/>
              <a:chOff x="2070100" y="2563700"/>
              <a:chExt cx="92400" cy="411825"/>
            </a:xfrm>
          </p:grpSpPr>
          <p:cxnSp>
            <p:nvCxnSpPr>
              <p:cNvPr id="591" name="Google Shape;591;p1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2" name="Google Shape;592;p1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93" name="Google Shape;593;p19"/>
          <p:cNvSpPr txBox="1"/>
          <p:nvPr/>
        </p:nvSpPr>
        <p:spPr>
          <a:xfrm>
            <a:off x="405025" y="3242925"/>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4</a:t>
            </a:r>
            <a:endParaRPr sz="1200">
              <a:solidFill>
                <a:srgbClr val="667E92"/>
              </a:solidFill>
              <a:latin typeface="Quicksand SemiBold"/>
              <a:ea typeface="Quicksand SemiBold"/>
              <a:cs typeface="Quicksand SemiBold"/>
              <a:sym typeface="Quicksand SemiBold"/>
            </a:endParaRPr>
          </a:p>
        </p:txBody>
      </p:sp>
      <p:sp>
        <p:nvSpPr>
          <p:cNvPr id="594" name="Google Shape;594;p19"/>
          <p:cNvSpPr txBox="1"/>
          <p:nvPr/>
        </p:nvSpPr>
        <p:spPr>
          <a:xfrm>
            <a:off x="305925" y="3581925"/>
            <a:ext cx="23040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Data Cleaning &amp; Data Type Modifying</a:t>
            </a:r>
            <a:endParaRPr sz="1200">
              <a:solidFill>
                <a:schemeClr val="dk2"/>
              </a:solidFill>
              <a:latin typeface="Quicksand"/>
              <a:ea typeface="Quicksand"/>
              <a:cs typeface="Quicksand"/>
              <a:sym typeface="Quicksand"/>
            </a:endParaRPr>
          </a:p>
        </p:txBody>
      </p:sp>
      <p:pic>
        <p:nvPicPr>
          <p:cNvPr id="595" name="Google Shape;595;p19"/>
          <p:cNvPicPr preferRelativeResize="0"/>
          <p:nvPr/>
        </p:nvPicPr>
        <p:blipFill rotWithShape="1">
          <a:blip r:embed="rId3">
            <a:alphaModFix/>
          </a:blip>
          <a:srcRect b="68235" l="0" r="15117" t="0"/>
          <a:stretch/>
        </p:blipFill>
        <p:spPr>
          <a:xfrm>
            <a:off x="310336" y="1443550"/>
            <a:ext cx="2456649" cy="1286676"/>
          </a:xfrm>
          <a:prstGeom prst="rect">
            <a:avLst/>
          </a:prstGeom>
          <a:noFill/>
          <a:ln>
            <a:noFill/>
          </a:ln>
        </p:spPr>
      </p:pic>
      <p:pic>
        <p:nvPicPr>
          <p:cNvPr id="596" name="Google Shape;596;p19"/>
          <p:cNvPicPr preferRelativeResize="0"/>
          <p:nvPr/>
        </p:nvPicPr>
        <p:blipFill rotWithShape="1">
          <a:blip r:embed="rId4">
            <a:alphaModFix/>
          </a:blip>
          <a:srcRect b="43265" l="0" r="0" t="0"/>
          <a:stretch/>
        </p:blipFill>
        <p:spPr>
          <a:xfrm>
            <a:off x="3005700" y="1379753"/>
            <a:ext cx="2534650" cy="1757224"/>
          </a:xfrm>
          <a:prstGeom prst="rect">
            <a:avLst/>
          </a:prstGeom>
          <a:noFill/>
          <a:ln>
            <a:noFill/>
          </a:ln>
        </p:spPr>
      </p:pic>
      <p:pic>
        <p:nvPicPr>
          <p:cNvPr id="597" name="Google Shape;597;p19"/>
          <p:cNvPicPr preferRelativeResize="0"/>
          <p:nvPr/>
        </p:nvPicPr>
        <p:blipFill>
          <a:blip r:embed="rId5">
            <a:alphaModFix/>
          </a:blip>
          <a:stretch>
            <a:fillRect/>
          </a:stretch>
        </p:blipFill>
        <p:spPr>
          <a:xfrm>
            <a:off x="5986175" y="1347700"/>
            <a:ext cx="3110276" cy="968725"/>
          </a:xfrm>
          <a:prstGeom prst="rect">
            <a:avLst/>
          </a:prstGeom>
          <a:noFill/>
          <a:ln>
            <a:noFill/>
          </a:ln>
        </p:spPr>
      </p:pic>
      <p:pic>
        <p:nvPicPr>
          <p:cNvPr id="598" name="Google Shape;598;p19"/>
          <p:cNvPicPr preferRelativeResize="0"/>
          <p:nvPr/>
        </p:nvPicPr>
        <p:blipFill rotWithShape="1">
          <a:blip r:embed="rId6">
            <a:alphaModFix/>
          </a:blip>
          <a:srcRect b="58293" l="0" r="0" t="0"/>
          <a:stretch/>
        </p:blipFill>
        <p:spPr>
          <a:xfrm>
            <a:off x="341150" y="4046025"/>
            <a:ext cx="2456650" cy="1012624"/>
          </a:xfrm>
          <a:prstGeom prst="rect">
            <a:avLst/>
          </a:prstGeom>
          <a:noFill/>
          <a:ln>
            <a:noFill/>
          </a:ln>
        </p:spPr>
      </p:pic>
      <p:sp>
        <p:nvSpPr>
          <p:cNvPr id="599" name="Google Shape;599;p19"/>
          <p:cNvSpPr txBox="1"/>
          <p:nvPr/>
        </p:nvSpPr>
        <p:spPr>
          <a:xfrm>
            <a:off x="3005700" y="3647050"/>
            <a:ext cx="18381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Inserting Data</a:t>
            </a:r>
            <a:endParaRPr sz="1200">
              <a:solidFill>
                <a:schemeClr val="dk2"/>
              </a:solidFill>
              <a:latin typeface="Quicksand"/>
              <a:ea typeface="Quicksand"/>
              <a:cs typeface="Quicksand"/>
              <a:sym typeface="Quicksand"/>
            </a:endParaRPr>
          </a:p>
        </p:txBody>
      </p:sp>
      <p:grpSp>
        <p:nvGrpSpPr>
          <p:cNvPr id="600" name="Google Shape;600;p19"/>
          <p:cNvGrpSpPr/>
          <p:nvPr/>
        </p:nvGrpSpPr>
        <p:grpSpPr>
          <a:xfrm>
            <a:off x="305913" y="701231"/>
            <a:ext cx="2395086" cy="320790"/>
            <a:chOff x="881025" y="2800065"/>
            <a:chExt cx="2009975" cy="412910"/>
          </a:xfrm>
        </p:grpSpPr>
        <p:sp>
          <p:nvSpPr>
            <p:cNvPr id="601" name="Google Shape;601;p19"/>
            <p:cNvSpPr/>
            <p:nvPr/>
          </p:nvSpPr>
          <p:spPr>
            <a:xfrm>
              <a:off x="932600" y="3079475"/>
              <a:ext cx="1958400" cy="13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2" name="Google Shape;602;p19"/>
            <p:cNvGrpSpPr/>
            <p:nvPr/>
          </p:nvGrpSpPr>
          <p:grpSpPr>
            <a:xfrm>
              <a:off x="881025" y="2800065"/>
              <a:ext cx="92400" cy="411825"/>
              <a:chOff x="845575" y="2563700"/>
              <a:chExt cx="92400" cy="411825"/>
            </a:xfrm>
          </p:grpSpPr>
          <p:cxnSp>
            <p:nvCxnSpPr>
              <p:cNvPr id="603" name="Google Shape;603;p1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4" name="Google Shape;604;p1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05" name="Google Shape;605;p19"/>
          <p:cNvSpPr txBox="1"/>
          <p:nvPr/>
        </p:nvSpPr>
        <p:spPr>
          <a:xfrm>
            <a:off x="3246400" y="6252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2</a:t>
            </a:r>
            <a:endParaRPr sz="1200">
              <a:solidFill>
                <a:srgbClr val="667E92"/>
              </a:solidFill>
              <a:latin typeface="Quicksand SemiBold"/>
              <a:ea typeface="Quicksand SemiBold"/>
              <a:cs typeface="Quicksand SemiBold"/>
              <a:sym typeface="Quicksand SemiBold"/>
            </a:endParaRPr>
          </a:p>
        </p:txBody>
      </p:sp>
      <p:sp>
        <p:nvSpPr>
          <p:cNvPr id="606" name="Google Shape;606;p19"/>
          <p:cNvSpPr txBox="1"/>
          <p:nvPr/>
        </p:nvSpPr>
        <p:spPr>
          <a:xfrm>
            <a:off x="6076950" y="5490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3</a:t>
            </a:r>
            <a:endParaRPr sz="1200">
              <a:solidFill>
                <a:srgbClr val="667E92"/>
              </a:solidFill>
              <a:latin typeface="Quicksand SemiBold"/>
              <a:ea typeface="Quicksand SemiBold"/>
              <a:cs typeface="Quicksand SemiBold"/>
              <a:sym typeface="Quicksand SemiBold"/>
            </a:endParaRPr>
          </a:p>
        </p:txBody>
      </p:sp>
      <p:sp>
        <p:nvSpPr>
          <p:cNvPr id="607" name="Google Shape;607;p19"/>
          <p:cNvSpPr txBox="1"/>
          <p:nvPr/>
        </p:nvSpPr>
        <p:spPr>
          <a:xfrm>
            <a:off x="310325" y="979450"/>
            <a:ext cx="24567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Import Packages &amp; Creating Connections</a:t>
            </a:r>
            <a:endParaRPr sz="1200">
              <a:solidFill>
                <a:schemeClr val="dk2"/>
              </a:solidFill>
              <a:latin typeface="Quicksand"/>
              <a:ea typeface="Quicksand"/>
              <a:cs typeface="Quicksand"/>
              <a:sym typeface="Quicksand"/>
            </a:endParaRPr>
          </a:p>
        </p:txBody>
      </p:sp>
      <p:sp>
        <p:nvSpPr>
          <p:cNvPr id="608" name="Google Shape;608;p19"/>
          <p:cNvSpPr txBox="1"/>
          <p:nvPr/>
        </p:nvSpPr>
        <p:spPr>
          <a:xfrm>
            <a:off x="2979525" y="1016150"/>
            <a:ext cx="18381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Creating Table</a:t>
            </a:r>
            <a:endParaRPr sz="1000">
              <a:solidFill>
                <a:schemeClr val="dk2"/>
              </a:solidFill>
              <a:latin typeface="Quicksand"/>
              <a:ea typeface="Quicksand"/>
              <a:cs typeface="Quicksand"/>
              <a:sym typeface="Quicksand"/>
            </a:endParaRPr>
          </a:p>
          <a:p>
            <a:pPr indent="0" lvl="0" marL="457200" rtl="0" algn="l">
              <a:spcBef>
                <a:spcPts val="0"/>
              </a:spcBef>
              <a:spcAft>
                <a:spcPts val="0"/>
              </a:spcAft>
              <a:buNone/>
            </a:pPr>
            <a:r>
              <a:t/>
            </a:r>
            <a:endParaRPr sz="1200">
              <a:solidFill>
                <a:schemeClr val="dk2"/>
              </a:solidFill>
              <a:latin typeface="Quicksand"/>
              <a:ea typeface="Quicksand"/>
              <a:cs typeface="Quicksand"/>
              <a:sym typeface="Quicksand"/>
            </a:endParaRPr>
          </a:p>
        </p:txBody>
      </p:sp>
      <p:sp>
        <p:nvSpPr>
          <p:cNvPr id="609" name="Google Shape;609;p19"/>
          <p:cNvSpPr txBox="1"/>
          <p:nvPr/>
        </p:nvSpPr>
        <p:spPr>
          <a:xfrm>
            <a:off x="5940899" y="885825"/>
            <a:ext cx="32031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Creating Temporary Table for Raw Data (import csv file)</a:t>
            </a:r>
            <a:endParaRPr sz="1200">
              <a:solidFill>
                <a:schemeClr val="dk2"/>
              </a:solidFill>
              <a:latin typeface="Quicksand"/>
              <a:ea typeface="Quicksand"/>
              <a:cs typeface="Quicksand"/>
              <a:sym typeface="Quicksand"/>
            </a:endParaRPr>
          </a:p>
        </p:txBody>
      </p:sp>
      <p:sp>
        <p:nvSpPr>
          <p:cNvPr id="610" name="Google Shape;610;p19"/>
          <p:cNvSpPr txBox="1"/>
          <p:nvPr/>
        </p:nvSpPr>
        <p:spPr>
          <a:xfrm>
            <a:off x="498875" y="6404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1</a:t>
            </a:r>
            <a:endParaRPr sz="1200">
              <a:solidFill>
                <a:srgbClr val="667E92"/>
              </a:solidFill>
              <a:latin typeface="Quicksand SemiBold"/>
              <a:ea typeface="Quicksand SemiBold"/>
              <a:cs typeface="Quicksand SemiBold"/>
              <a:sym typeface="Quicksand SemiBold"/>
            </a:endParaRPr>
          </a:p>
        </p:txBody>
      </p:sp>
      <p:sp>
        <p:nvSpPr>
          <p:cNvPr id="611" name="Google Shape;611;p19"/>
          <p:cNvSpPr txBox="1"/>
          <p:nvPr/>
        </p:nvSpPr>
        <p:spPr>
          <a:xfrm>
            <a:off x="3111513" y="3319125"/>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5</a:t>
            </a:r>
            <a:endParaRPr sz="1200">
              <a:solidFill>
                <a:srgbClr val="667E92"/>
              </a:solidFill>
              <a:latin typeface="Quicksand SemiBold"/>
              <a:ea typeface="Quicksand SemiBold"/>
              <a:cs typeface="Quicksand SemiBold"/>
              <a:sym typeface="Quicksand SemiBold"/>
            </a:endParaRPr>
          </a:p>
        </p:txBody>
      </p:sp>
      <p:grpSp>
        <p:nvGrpSpPr>
          <p:cNvPr id="612" name="Google Shape;612;p19"/>
          <p:cNvGrpSpPr/>
          <p:nvPr/>
        </p:nvGrpSpPr>
        <p:grpSpPr>
          <a:xfrm>
            <a:off x="2979855" y="3456667"/>
            <a:ext cx="2483037" cy="221113"/>
            <a:chOff x="4808316" y="2800065"/>
            <a:chExt cx="1999386" cy="412910"/>
          </a:xfrm>
        </p:grpSpPr>
        <p:sp>
          <p:nvSpPr>
            <p:cNvPr id="613" name="Google Shape;613;p19"/>
            <p:cNvSpPr/>
            <p:nvPr/>
          </p:nvSpPr>
          <p:spPr>
            <a:xfrm>
              <a:off x="4849302" y="3079475"/>
              <a:ext cx="1958400" cy="13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4" name="Google Shape;614;p19"/>
            <p:cNvGrpSpPr/>
            <p:nvPr/>
          </p:nvGrpSpPr>
          <p:grpSpPr>
            <a:xfrm>
              <a:off x="4808316" y="2800065"/>
              <a:ext cx="92400" cy="411825"/>
              <a:chOff x="845575" y="2563700"/>
              <a:chExt cx="92400" cy="411825"/>
            </a:xfrm>
          </p:grpSpPr>
          <p:cxnSp>
            <p:nvCxnSpPr>
              <p:cNvPr id="615" name="Google Shape;615;p1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16" name="Google Shape;616;p1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id="617" name="Google Shape;617;p19"/>
          <p:cNvPicPr preferRelativeResize="0"/>
          <p:nvPr/>
        </p:nvPicPr>
        <p:blipFill rotWithShape="1">
          <a:blip r:embed="rId7">
            <a:alphaModFix/>
          </a:blip>
          <a:srcRect b="0" l="0" r="13919" t="0"/>
          <a:stretch/>
        </p:blipFill>
        <p:spPr>
          <a:xfrm>
            <a:off x="2983175" y="3997425"/>
            <a:ext cx="2483025" cy="1061225"/>
          </a:xfrm>
          <a:prstGeom prst="rect">
            <a:avLst/>
          </a:prstGeom>
          <a:noFill/>
          <a:ln>
            <a:noFill/>
          </a:ln>
        </p:spPr>
      </p:pic>
      <p:pic>
        <p:nvPicPr>
          <p:cNvPr id="618" name="Google Shape;618;p19"/>
          <p:cNvPicPr preferRelativeResize="0"/>
          <p:nvPr/>
        </p:nvPicPr>
        <p:blipFill>
          <a:blip r:embed="rId8">
            <a:alphaModFix/>
          </a:blip>
          <a:stretch>
            <a:fillRect/>
          </a:stretch>
        </p:blipFill>
        <p:spPr>
          <a:xfrm>
            <a:off x="5774313" y="2856480"/>
            <a:ext cx="3322148" cy="1810297"/>
          </a:xfrm>
          <a:prstGeom prst="rect">
            <a:avLst/>
          </a:prstGeom>
          <a:noFill/>
          <a:ln>
            <a:noFill/>
          </a:ln>
        </p:spPr>
      </p:pic>
      <p:cxnSp>
        <p:nvCxnSpPr>
          <p:cNvPr id="619" name="Google Shape;619;p19"/>
          <p:cNvCxnSpPr>
            <a:endCxn id="618" idx="0"/>
          </p:cNvCxnSpPr>
          <p:nvPr/>
        </p:nvCxnSpPr>
        <p:spPr>
          <a:xfrm>
            <a:off x="5536986" y="2635380"/>
            <a:ext cx="1898400" cy="221100"/>
          </a:xfrm>
          <a:prstGeom prst="bentConnector2">
            <a:avLst/>
          </a:prstGeom>
          <a:noFill/>
          <a:ln cap="flat" cmpd="sng" w="19050">
            <a:solidFill>
              <a:srgbClr val="2B343B"/>
            </a:solidFill>
            <a:prstDash val="solid"/>
            <a:round/>
            <a:headEnd len="sm" w="sm" type="none"/>
            <a:tailEnd len="med" w="med" type="oval"/>
          </a:ln>
        </p:spPr>
      </p:cxnSp>
      <p:cxnSp>
        <p:nvCxnSpPr>
          <p:cNvPr id="620" name="Google Shape;620;p19"/>
          <p:cNvCxnSpPr/>
          <p:nvPr/>
        </p:nvCxnSpPr>
        <p:spPr>
          <a:xfrm flipH="1" rot="10800000">
            <a:off x="5466200" y="4727075"/>
            <a:ext cx="2142600" cy="184500"/>
          </a:xfrm>
          <a:prstGeom prst="bentConnector3">
            <a:avLst>
              <a:gd fmla="val 98265" name="adj1"/>
            </a:avLst>
          </a:prstGeom>
          <a:noFill/>
          <a:ln cap="flat" cmpd="sng" w="19050">
            <a:solidFill>
              <a:srgbClr val="2B343B"/>
            </a:solidFill>
            <a:prstDash val="solid"/>
            <a:round/>
            <a:headEnd len="sm" w="sm" type="none"/>
            <a:tailEnd len="med" w="med" type="oval"/>
          </a:ln>
        </p:spPr>
      </p:cxnSp>
      <p:cxnSp>
        <p:nvCxnSpPr>
          <p:cNvPr id="621" name="Google Shape;621;p19"/>
          <p:cNvCxnSpPr>
            <a:stCxn id="595" idx="2"/>
          </p:cNvCxnSpPr>
          <p:nvPr/>
        </p:nvCxnSpPr>
        <p:spPr>
          <a:xfrm flipH="1" rot="-5400000">
            <a:off x="3318110" y="950776"/>
            <a:ext cx="642900" cy="4201800"/>
          </a:xfrm>
          <a:prstGeom prst="bentConnector2">
            <a:avLst/>
          </a:prstGeom>
          <a:noFill/>
          <a:ln cap="flat" cmpd="sng" w="19050">
            <a:solidFill>
              <a:srgbClr val="2B343B"/>
            </a:solidFill>
            <a:prstDash val="solid"/>
            <a:round/>
            <a:headEnd len="sm" w="sm" type="none"/>
            <a:tailEnd len="med" w="med" type="oval"/>
          </a:ln>
        </p:spPr>
      </p:cxnSp>
      <p:cxnSp>
        <p:nvCxnSpPr>
          <p:cNvPr id="622" name="Google Shape;622;p19"/>
          <p:cNvCxnSpPr/>
          <p:nvPr/>
        </p:nvCxnSpPr>
        <p:spPr>
          <a:xfrm flipH="1" rot="10800000">
            <a:off x="679725" y="3366400"/>
            <a:ext cx="927900" cy="152100"/>
          </a:xfrm>
          <a:prstGeom prst="bentConnector3">
            <a:avLst>
              <a:gd fmla="val -687" name="adj1"/>
            </a:avLst>
          </a:prstGeom>
          <a:noFill/>
          <a:ln cap="flat" cmpd="sng" w="19050">
            <a:solidFill>
              <a:srgbClr val="2B343B"/>
            </a:solidFill>
            <a:prstDash val="solid"/>
            <a:round/>
            <a:headEnd len="sm" w="sm" type="none"/>
            <a:tailEnd len="med" w="med" type="oval"/>
          </a:ln>
        </p:spPr>
      </p:cxnSp>
      <p:cxnSp>
        <p:nvCxnSpPr>
          <p:cNvPr id="623" name="Google Shape;623;p19"/>
          <p:cNvCxnSpPr>
            <a:endCxn id="618" idx="0"/>
          </p:cNvCxnSpPr>
          <p:nvPr/>
        </p:nvCxnSpPr>
        <p:spPr>
          <a:xfrm rot="5400000">
            <a:off x="7405386" y="2346780"/>
            <a:ext cx="539700" cy="479700"/>
          </a:xfrm>
          <a:prstGeom prst="bentConnector3">
            <a:avLst>
              <a:gd fmla="val 59041" name="adj1"/>
            </a:avLst>
          </a:prstGeom>
          <a:noFill/>
          <a:ln cap="flat" cmpd="sng" w="19050">
            <a:solidFill>
              <a:srgbClr val="2B343B"/>
            </a:solidFill>
            <a:prstDash val="solid"/>
            <a:round/>
            <a:headEnd len="sm" w="sm" type="none"/>
            <a:tailEnd len="med" w="med" type="oval"/>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grpSp>
        <p:nvGrpSpPr>
          <p:cNvPr id="628" name="Google Shape;628;p20"/>
          <p:cNvGrpSpPr/>
          <p:nvPr/>
        </p:nvGrpSpPr>
        <p:grpSpPr>
          <a:xfrm>
            <a:off x="4105000" y="476200"/>
            <a:ext cx="4877700" cy="3047650"/>
            <a:chOff x="4105000" y="476200"/>
            <a:chExt cx="4877700" cy="3047650"/>
          </a:xfrm>
        </p:grpSpPr>
        <p:sp>
          <p:nvSpPr>
            <p:cNvPr id="629" name="Google Shape;629;p20"/>
            <p:cNvSpPr/>
            <p:nvPr/>
          </p:nvSpPr>
          <p:spPr>
            <a:xfrm>
              <a:off x="4105000" y="931250"/>
              <a:ext cx="4877700" cy="2592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0"/>
            <p:cNvSpPr/>
            <p:nvPr/>
          </p:nvSpPr>
          <p:spPr>
            <a:xfrm>
              <a:off x="4105000" y="476200"/>
              <a:ext cx="4877700" cy="2740200"/>
            </a:xfrm>
            <a:prstGeom prst="roundRect">
              <a:avLst>
                <a:gd fmla="val 454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0"/>
            <p:cNvSpPr/>
            <p:nvPr/>
          </p:nvSpPr>
          <p:spPr>
            <a:xfrm>
              <a:off x="4472558" y="551831"/>
              <a:ext cx="99000" cy="99600"/>
            </a:xfrm>
            <a:prstGeom prst="ellipse">
              <a:avLst/>
            </a:prstGeom>
            <a:gradFill>
              <a:gsLst>
                <a:gs pos="0">
                  <a:srgbClr val="FFF6DB"/>
                </a:gs>
                <a:gs pos="100000">
                  <a:srgbClr val="FAD25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0"/>
            <p:cNvSpPr/>
            <p:nvPr/>
          </p:nvSpPr>
          <p:spPr>
            <a:xfrm>
              <a:off x="4300794" y="551831"/>
              <a:ext cx="99000" cy="99600"/>
            </a:xfrm>
            <a:prstGeom prst="ellipse">
              <a:avLst/>
            </a:prstGeom>
            <a:gradFill>
              <a:gsLst>
                <a:gs pos="0">
                  <a:srgbClr val="F08A83"/>
                </a:gs>
                <a:gs pos="100000">
                  <a:srgbClr val="CE2E2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0"/>
            <p:cNvSpPr/>
            <p:nvPr/>
          </p:nvSpPr>
          <p:spPr>
            <a:xfrm>
              <a:off x="4644322" y="551831"/>
              <a:ext cx="99000" cy="99600"/>
            </a:xfrm>
            <a:prstGeom prst="ellipse">
              <a:avLst/>
            </a:prstGeom>
            <a:gradFill>
              <a:gsLst>
                <a:gs pos="0">
                  <a:srgbClr val="DCECD5"/>
                </a:gs>
                <a:gs pos="100000">
                  <a:srgbClr val="93BC8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34" name="Google Shape;634;p20"/>
          <p:cNvPicPr preferRelativeResize="0"/>
          <p:nvPr/>
        </p:nvPicPr>
        <p:blipFill>
          <a:blip r:embed="rId3">
            <a:alphaModFix/>
          </a:blip>
          <a:stretch>
            <a:fillRect/>
          </a:stretch>
        </p:blipFill>
        <p:spPr>
          <a:xfrm>
            <a:off x="4159349" y="763976"/>
            <a:ext cx="4781701" cy="2678044"/>
          </a:xfrm>
          <a:prstGeom prst="rect">
            <a:avLst/>
          </a:prstGeom>
          <a:noFill/>
          <a:ln>
            <a:noFill/>
          </a:ln>
        </p:spPr>
      </p:pic>
      <p:pic>
        <p:nvPicPr>
          <p:cNvPr id="635" name="Google Shape;635;p20"/>
          <p:cNvPicPr preferRelativeResize="0"/>
          <p:nvPr/>
        </p:nvPicPr>
        <p:blipFill>
          <a:blip r:embed="rId4">
            <a:alphaModFix/>
          </a:blip>
          <a:stretch>
            <a:fillRect/>
          </a:stretch>
        </p:blipFill>
        <p:spPr>
          <a:xfrm>
            <a:off x="4159350" y="763975"/>
            <a:ext cx="4781699" cy="2681029"/>
          </a:xfrm>
          <a:prstGeom prst="rect">
            <a:avLst/>
          </a:prstGeom>
          <a:noFill/>
          <a:ln>
            <a:noFill/>
          </a:ln>
        </p:spPr>
      </p:pic>
      <p:pic>
        <p:nvPicPr>
          <p:cNvPr id="636" name="Google Shape;636;p20"/>
          <p:cNvPicPr preferRelativeResize="0"/>
          <p:nvPr/>
        </p:nvPicPr>
        <p:blipFill>
          <a:blip r:embed="rId5">
            <a:alphaModFix/>
          </a:blip>
          <a:stretch>
            <a:fillRect/>
          </a:stretch>
        </p:blipFill>
        <p:spPr>
          <a:xfrm>
            <a:off x="4159350" y="763975"/>
            <a:ext cx="4781699" cy="2689726"/>
          </a:xfrm>
          <a:prstGeom prst="rect">
            <a:avLst/>
          </a:prstGeom>
          <a:noFill/>
          <a:ln cap="flat" cmpd="sng" w="9525">
            <a:solidFill>
              <a:schemeClr val="accent5"/>
            </a:solidFill>
            <a:prstDash val="solid"/>
            <a:round/>
            <a:headEnd len="sm" w="sm" type="none"/>
            <a:tailEnd len="sm" w="sm" type="none"/>
          </a:ln>
        </p:spPr>
      </p:pic>
      <p:pic>
        <p:nvPicPr>
          <p:cNvPr id="637" name="Google Shape;637;p20"/>
          <p:cNvPicPr preferRelativeResize="0"/>
          <p:nvPr/>
        </p:nvPicPr>
        <p:blipFill>
          <a:blip r:embed="rId6">
            <a:alphaModFix/>
          </a:blip>
          <a:stretch>
            <a:fillRect/>
          </a:stretch>
        </p:blipFill>
        <p:spPr>
          <a:xfrm>
            <a:off x="4159350" y="760907"/>
            <a:ext cx="4781699" cy="2687168"/>
          </a:xfrm>
          <a:prstGeom prst="rect">
            <a:avLst/>
          </a:prstGeom>
          <a:noFill/>
          <a:ln>
            <a:noFill/>
          </a:ln>
        </p:spPr>
      </p:pic>
      <p:sp>
        <p:nvSpPr>
          <p:cNvPr id="638" name="Google Shape;638;p20"/>
          <p:cNvSpPr txBox="1"/>
          <p:nvPr>
            <p:ph type="title"/>
          </p:nvPr>
        </p:nvSpPr>
        <p:spPr>
          <a:xfrm>
            <a:off x="211800" y="226925"/>
            <a:ext cx="38070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Customer interaction plan</a:t>
            </a:r>
            <a:endParaRPr sz="2400">
              <a:solidFill>
                <a:schemeClr val="accent3"/>
              </a:solidFill>
            </a:endParaRPr>
          </a:p>
        </p:txBody>
      </p:sp>
      <p:grpSp>
        <p:nvGrpSpPr>
          <p:cNvPr id="639" name="Google Shape;639;p20"/>
          <p:cNvGrpSpPr/>
          <p:nvPr/>
        </p:nvGrpSpPr>
        <p:grpSpPr>
          <a:xfrm>
            <a:off x="235275" y="763975"/>
            <a:ext cx="3541250" cy="1317338"/>
            <a:chOff x="235275" y="763975"/>
            <a:chExt cx="3541250" cy="1317338"/>
          </a:xfrm>
        </p:grpSpPr>
        <p:grpSp>
          <p:nvGrpSpPr>
            <p:cNvPr id="640" name="Google Shape;640;p20"/>
            <p:cNvGrpSpPr/>
            <p:nvPr/>
          </p:nvGrpSpPr>
          <p:grpSpPr>
            <a:xfrm>
              <a:off x="235275" y="763975"/>
              <a:ext cx="3541250" cy="1317338"/>
              <a:chOff x="235275" y="763975"/>
              <a:chExt cx="3541250" cy="1317338"/>
            </a:xfrm>
          </p:grpSpPr>
          <p:grpSp>
            <p:nvGrpSpPr>
              <p:cNvPr id="641" name="Google Shape;641;p20"/>
              <p:cNvGrpSpPr/>
              <p:nvPr/>
            </p:nvGrpSpPr>
            <p:grpSpPr>
              <a:xfrm>
                <a:off x="253325" y="845952"/>
                <a:ext cx="3523200" cy="1235362"/>
                <a:chOff x="232825" y="2676200"/>
                <a:chExt cx="3523200" cy="1063500"/>
              </a:xfrm>
            </p:grpSpPr>
            <p:sp>
              <p:nvSpPr>
                <p:cNvPr id="642" name="Google Shape;642;p20"/>
                <p:cNvSpPr/>
                <p:nvPr/>
              </p:nvSpPr>
              <p:spPr>
                <a:xfrm>
                  <a:off x="232825" y="2676200"/>
                  <a:ext cx="3523200" cy="1063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0"/>
                <p:cNvSpPr/>
                <p:nvPr/>
              </p:nvSpPr>
              <p:spPr>
                <a:xfrm>
                  <a:off x="232825" y="3449000"/>
                  <a:ext cx="290700" cy="290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0"/>
                <p:cNvSpPr/>
                <p:nvPr/>
              </p:nvSpPr>
              <p:spPr>
                <a:xfrm rot="10800000">
                  <a:off x="3465325" y="2676200"/>
                  <a:ext cx="290700" cy="2907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 name="Google Shape;645;p20"/>
              <p:cNvSpPr/>
              <p:nvPr/>
            </p:nvSpPr>
            <p:spPr>
              <a:xfrm>
                <a:off x="322575" y="763975"/>
                <a:ext cx="714600" cy="714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0"/>
              <p:cNvSpPr txBox="1"/>
              <p:nvPr/>
            </p:nvSpPr>
            <p:spPr>
              <a:xfrm>
                <a:off x="235275" y="956150"/>
                <a:ext cx="889200" cy="33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latin typeface="Quicksand"/>
                    <a:ea typeface="Quicksand"/>
                    <a:cs typeface="Quicksand"/>
                    <a:sym typeface="Quicksand"/>
                  </a:rPr>
                  <a:t>ANALYST</a:t>
                </a:r>
                <a:endParaRPr b="1" sz="1100">
                  <a:latin typeface="Quicksand"/>
                  <a:ea typeface="Quicksand"/>
                  <a:cs typeface="Quicksand"/>
                  <a:sym typeface="Quicksand"/>
                </a:endParaRPr>
              </a:p>
            </p:txBody>
          </p:sp>
        </p:grpSp>
        <p:sp>
          <p:nvSpPr>
            <p:cNvPr id="647" name="Google Shape;647;p20"/>
            <p:cNvSpPr txBox="1"/>
            <p:nvPr/>
          </p:nvSpPr>
          <p:spPr>
            <a:xfrm>
              <a:off x="1113625" y="931250"/>
              <a:ext cx="2575800" cy="10554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Access to views/schemas</a:t>
              </a:r>
              <a:endParaRPr sz="1200">
                <a:solidFill>
                  <a:schemeClr val="lt1"/>
                </a:solidFill>
                <a:latin typeface="Quicksand"/>
                <a:ea typeface="Quicksand"/>
                <a:cs typeface="Quicksand"/>
                <a:sym typeface="Quicksand"/>
              </a:endParaRPr>
            </a:p>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Direct querying in database or PowerBI dashboard search.</a:t>
              </a:r>
              <a:endParaRPr sz="1200">
                <a:solidFill>
                  <a:schemeClr val="lt1"/>
                </a:solidFill>
                <a:latin typeface="Quicksand"/>
                <a:ea typeface="Quicksand"/>
                <a:cs typeface="Quicksand"/>
                <a:sym typeface="Quicksand"/>
              </a:endParaRPr>
            </a:p>
          </p:txBody>
        </p:sp>
      </p:grpSp>
      <p:grpSp>
        <p:nvGrpSpPr>
          <p:cNvPr id="648" name="Google Shape;648;p20"/>
          <p:cNvGrpSpPr/>
          <p:nvPr/>
        </p:nvGrpSpPr>
        <p:grpSpPr>
          <a:xfrm>
            <a:off x="211800" y="2173263"/>
            <a:ext cx="3541250" cy="1399213"/>
            <a:chOff x="235275" y="763975"/>
            <a:chExt cx="3541250" cy="1399213"/>
          </a:xfrm>
        </p:grpSpPr>
        <p:grpSp>
          <p:nvGrpSpPr>
            <p:cNvPr id="649" name="Google Shape;649;p20"/>
            <p:cNvGrpSpPr/>
            <p:nvPr/>
          </p:nvGrpSpPr>
          <p:grpSpPr>
            <a:xfrm>
              <a:off x="235275" y="763975"/>
              <a:ext cx="3541250" cy="1399213"/>
              <a:chOff x="235275" y="763975"/>
              <a:chExt cx="3541250" cy="1399213"/>
            </a:xfrm>
          </p:grpSpPr>
          <p:grpSp>
            <p:nvGrpSpPr>
              <p:cNvPr id="650" name="Google Shape;650;p20"/>
              <p:cNvGrpSpPr/>
              <p:nvPr/>
            </p:nvGrpSpPr>
            <p:grpSpPr>
              <a:xfrm>
                <a:off x="253325" y="843160"/>
                <a:ext cx="3523200" cy="1320028"/>
                <a:chOff x="232825" y="2673797"/>
                <a:chExt cx="3523200" cy="1136388"/>
              </a:xfrm>
            </p:grpSpPr>
            <p:sp>
              <p:nvSpPr>
                <p:cNvPr id="651" name="Google Shape;651;p20"/>
                <p:cNvSpPr/>
                <p:nvPr/>
              </p:nvSpPr>
              <p:spPr>
                <a:xfrm>
                  <a:off x="232825" y="2673797"/>
                  <a:ext cx="3523200" cy="1134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0"/>
                <p:cNvSpPr/>
                <p:nvPr/>
              </p:nvSpPr>
              <p:spPr>
                <a:xfrm>
                  <a:off x="232825" y="3519485"/>
                  <a:ext cx="290700" cy="290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0"/>
                <p:cNvSpPr/>
                <p:nvPr/>
              </p:nvSpPr>
              <p:spPr>
                <a:xfrm rot="10800000">
                  <a:off x="3465325" y="2673797"/>
                  <a:ext cx="290700" cy="2931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20"/>
              <p:cNvSpPr/>
              <p:nvPr/>
            </p:nvSpPr>
            <p:spPr>
              <a:xfrm>
                <a:off x="322575" y="763975"/>
                <a:ext cx="714600" cy="714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0"/>
              <p:cNvSpPr txBox="1"/>
              <p:nvPr/>
            </p:nvSpPr>
            <p:spPr>
              <a:xfrm>
                <a:off x="235275" y="956150"/>
                <a:ext cx="889200" cy="33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Quicksand"/>
                    <a:ea typeface="Quicksand"/>
                    <a:cs typeface="Quicksand"/>
                    <a:sym typeface="Quicksand"/>
                  </a:rPr>
                  <a:t>MANAGER</a:t>
                </a:r>
                <a:endParaRPr b="1" sz="900">
                  <a:latin typeface="Quicksand"/>
                  <a:ea typeface="Quicksand"/>
                  <a:cs typeface="Quicksand"/>
                  <a:sym typeface="Quicksand"/>
                </a:endParaRPr>
              </a:p>
            </p:txBody>
          </p:sp>
        </p:grpSp>
        <p:sp>
          <p:nvSpPr>
            <p:cNvPr id="656" name="Google Shape;656;p20"/>
            <p:cNvSpPr txBox="1"/>
            <p:nvPr/>
          </p:nvSpPr>
          <p:spPr>
            <a:xfrm>
              <a:off x="1113625" y="855050"/>
              <a:ext cx="2575800" cy="10554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Direct querying in database or PowerBI dashboard search</a:t>
              </a:r>
              <a:endParaRPr sz="1200">
                <a:solidFill>
                  <a:schemeClr val="lt1"/>
                </a:solidFill>
                <a:latin typeface="Quicksand"/>
                <a:ea typeface="Quicksand"/>
                <a:cs typeface="Quicksand"/>
                <a:sym typeface="Quicksand"/>
              </a:endParaRPr>
            </a:p>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Department </a:t>
              </a:r>
              <a:r>
                <a:rPr lang="en" sz="1200">
                  <a:solidFill>
                    <a:schemeClr val="lt1"/>
                  </a:solidFill>
                  <a:latin typeface="Quicksand"/>
                  <a:ea typeface="Quicksand"/>
                  <a:cs typeface="Quicksand"/>
                  <a:sym typeface="Quicksand"/>
                </a:rPr>
                <a:t>based with internal information connected. </a:t>
              </a:r>
              <a:endParaRPr sz="1200">
                <a:solidFill>
                  <a:schemeClr val="lt1"/>
                </a:solidFill>
                <a:latin typeface="Quicksand"/>
                <a:ea typeface="Quicksand"/>
                <a:cs typeface="Quicksand"/>
                <a:sym typeface="Quicksand"/>
              </a:endParaRPr>
            </a:p>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Summarized data with ability to drill into more information </a:t>
              </a:r>
              <a:endParaRPr sz="1200">
                <a:solidFill>
                  <a:schemeClr val="lt1"/>
                </a:solidFill>
                <a:latin typeface="Quicksand"/>
                <a:ea typeface="Quicksand"/>
                <a:cs typeface="Quicksand"/>
                <a:sym typeface="Quicksand"/>
              </a:endParaRPr>
            </a:p>
          </p:txBody>
        </p:sp>
      </p:grpSp>
      <p:grpSp>
        <p:nvGrpSpPr>
          <p:cNvPr id="657" name="Google Shape;657;p20"/>
          <p:cNvGrpSpPr/>
          <p:nvPr/>
        </p:nvGrpSpPr>
        <p:grpSpPr>
          <a:xfrm>
            <a:off x="235275" y="3664425"/>
            <a:ext cx="3541250" cy="1317338"/>
            <a:chOff x="235275" y="763975"/>
            <a:chExt cx="3541250" cy="1317338"/>
          </a:xfrm>
        </p:grpSpPr>
        <p:grpSp>
          <p:nvGrpSpPr>
            <p:cNvPr id="658" name="Google Shape;658;p20"/>
            <p:cNvGrpSpPr/>
            <p:nvPr/>
          </p:nvGrpSpPr>
          <p:grpSpPr>
            <a:xfrm>
              <a:off x="235275" y="763975"/>
              <a:ext cx="3541250" cy="1317338"/>
              <a:chOff x="235275" y="763975"/>
              <a:chExt cx="3541250" cy="1317338"/>
            </a:xfrm>
          </p:grpSpPr>
          <p:grpSp>
            <p:nvGrpSpPr>
              <p:cNvPr id="659" name="Google Shape;659;p20"/>
              <p:cNvGrpSpPr/>
              <p:nvPr/>
            </p:nvGrpSpPr>
            <p:grpSpPr>
              <a:xfrm>
                <a:off x="253325" y="845952"/>
                <a:ext cx="3523200" cy="1235362"/>
                <a:chOff x="232825" y="2676200"/>
                <a:chExt cx="3523200" cy="1063500"/>
              </a:xfrm>
            </p:grpSpPr>
            <p:sp>
              <p:nvSpPr>
                <p:cNvPr id="660" name="Google Shape;660;p20"/>
                <p:cNvSpPr/>
                <p:nvPr/>
              </p:nvSpPr>
              <p:spPr>
                <a:xfrm>
                  <a:off x="232825" y="2676200"/>
                  <a:ext cx="3523200" cy="1063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0"/>
                <p:cNvSpPr/>
                <p:nvPr/>
              </p:nvSpPr>
              <p:spPr>
                <a:xfrm>
                  <a:off x="232825" y="3449000"/>
                  <a:ext cx="290700" cy="290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rot="10800000">
                  <a:off x="3465325" y="2676200"/>
                  <a:ext cx="290700" cy="2907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 name="Google Shape;663;p20"/>
              <p:cNvSpPr/>
              <p:nvPr/>
            </p:nvSpPr>
            <p:spPr>
              <a:xfrm>
                <a:off x="322575" y="763975"/>
                <a:ext cx="714600" cy="714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0"/>
              <p:cNvSpPr txBox="1"/>
              <p:nvPr/>
            </p:nvSpPr>
            <p:spPr>
              <a:xfrm>
                <a:off x="235275" y="956150"/>
                <a:ext cx="889200" cy="33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Quicksand"/>
                    <a:ea typeface="Quicksand"/>
                    <a:cs typeface="Quicksand"/>
                    <a:sym typeface="Quicksand"/>
                  </a:rPr>
                  <a:t>EXECUTIVE</a:t>
                </a:r>
                <a:endParaRPr b="1" sz="1000">
                  <a:latin typeface="Quicksand"/>
                  <a:ea typeface="Quicksand"/>
                  <a:cs typeface="Quicksand"/>
                  <a:sym typeface="Quicksand"/>
                </a:endParaRPr>
              </a:p>
            </p:txBody>
          </p:sp>
        </p:grpSp>
        <p:sp>
          <p:nvSpPr>
            <p:cNvPr id="665" name="Google Shape;665;p20"/>
            <p:cNvSpPr txBox="1"/>
            <p:nvPr/>
          </p:nvSpPr>
          <p:spPr>
            <a:xfrm>
              <a:off x="1113625" y="914150"/>
              <a:ext cx="2575800" cy="10725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Big picture /summary level reports</a:t>
              </a:r>
              <a:endParaRPr sz="1200">
                <a:solidFill>
                  <a:schemeClr val="lt1"/>
                </a:solidFill>
                <a:latin typeface="Quicksand"/>
                <a:ea typeface="Quicksand"/>
                <a:cs typeface="Quicksand"/>
                <a:sym typeface="Quicksand"/>
              </a:endParaRPr>
            </a:p>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Overview of department</a:t>
              </a:r>
              <a:endParaRPr sz="1200">
                <a:solidFill>
                  <a:schemeClr val="lt1"/>
                </a:solidFill>
                <a:latin typeface="Quicksand"/>
                <a:ea typeface="Quicksand"/>
                <a:cs typeface="Quicksand"/>
                <a:sym typeface="Quicksand"/>
              </a:endParaRPr>
            </a:p>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Future recommendations include adding financial data</a:t>
              </a:r>
              <a:endParaRPr sz="1200">
                <a:solidFill>
                  <a:schemeClr val="lt1"/>
                </a:solidFill>
                <a:latin typeface="Quicksand"/>
                <a:ea typeface="Quicksand"/>
                <a:cs typeface="Quicksand"/>
                <a:sym typeface="Quicksand"/>
              </a:endParaRPr>
            </a:p>
          </p:txBody>
        </p:sp>
      </p:grpSp>
      <p:pic>
        <p:nvPicPr>
          <p:cNvPr id="666" name="Google Shape;666;p20"/>
          <p:cNvPicPr preferRelativeResize="0"/>
          <p:nvPr/>
        </p:nvPicPr>
        <p:blipFill rotWithShape="1">
          <a:blip r:embed="rId7">
            <a:alphaModFix/>
          </a:blip>
          <a:srcRect b="13937" l="8435" r="10065" t="39958"/>
          <a:stretch/>
        </p:blipFill>
        <p:spPr>
          <a:xfrm>
            <a:off x="4913075" y="2823975"/>
            <a:ext cx="3606250" cy="2039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4"/>
                                        </p:tgtEl>
                                        <p:attrNameLst>
                                          <p:attrName>style.visibility</p:attrName>
                                        </p:attrNameLst>
                                      </p:cBhvr>
                                      <p:to>
                                        <p:strVal val="visible"/>
                                      </p:to>
                                    </p:set>
                                    <p:animEffect filter="fade" transition="in">
                                      <p:cBhvr>
                                        <p:cTn dur="1000"/>
                                        <p:tgtEl>
                                          <p:spTgt spid="6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5"/>
                                        </p:tgtEl>
                                        <p:attrNameLst>
                                          <p:attrName>style.visibility</p:attrName>
                                        </p:attrNameLst>
                                      </p:cBhvr>
                                      <p:to>
                                        <p:strVal val="visible"/>
                                      </p:to>
                                    </p:set>
                                    <p:animEffect filter="fade" transition="in">
                                      <p:cBhvr>
                                        <p:cTn dur="1000"/>
                                        <p:tgtEl>
                                          <p:spTgt spid="6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6"/>
                                        </p:tgtEl>
                                        <p:attrNameLst>
                                          <p:attrName>style.visibility</p:attrName>
                                        </p:attrNameLst>
                                      </p:cBhvr>
                                      <p:to>
                                        <p:strVal val="visible"/>
                                      </p:to>
                                    </p:set>
                                    <p:animEffect filter="fade" transition="in">
                                      <p:cBhvr>
                                        <p:cTn dur="1000"/>
                                        <p:tgtEl>
                                          <p:spTgt spid="6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gtEl>
                                        <p:attrNameLst>
                                          <p:attrName>style.visibility</p:attrName>
                                        </p:attrNameLst>
                                      </p:cBhvr>
                                      <p:to>
                                        <p:strVal val="visible"/>
                                      </p:to>
                                    </p:set>
                                    <p:animEffect filter="fade" transition="in">
                                      <p:cBhvr>
                                        <p:cTn dur="1000"/>
                                        <p:tgtEl>
                                          <p:spTgt spid="6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4"/>
                                        </p:tgtEl>
                                        <p:attrNameLst>
                                          <p:attrName>style.visibility</p:attrName>
                                        </p:attrNameLst>
                                      </p:cBhvr>
                                      <p:to>
                                        <p:strVal val="visible"/>
                                      </p:to>
                                    </p:set>
                                    <p:animEffect filter="fade" transition="in">
                                      <p:cBhvr>
                                        <p:cTn dur="1000"/>
                                        <p:tgtEl>
                                          <p:spTgt spid="6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21"/>
          <p:cNvSpPr txBox="1"/>
          <p:nvPr>
            <p:ph type="title"/>
          </p:nvPr>
        </p:nvSpPr>
        <p:spPr>
          <a:xfrm>
            <a:off x="949200" y="1767600"/>
            <a:ext cx="2943000" cy="986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6000">
                <a:solidFill>
                  <a:schemeClr val="accent3"/>
                </a:solidFill>
              </a:rPr>
              <a:t> Q </a:t>
            </a:r>
            <a:r>
              <a:rPr b="1" lang="en" sz="4800">
                <a:solidFill>
                  <a:schemeClr val="accent1"/>
                </a:solidFill>
                <a:latin typeface="Arial"/>
                <a:ea typeface="Arial"/>
                <a:cs typeface="Arial"/>
                <a:sym typeface="Arial"/>
              </a:rPr>
              <a:t>&amp;</a:t>
            </a:r>
            <a:r>
              <a:rPr lang="en" sz="6000">
                <a:solidFill>
                  <a:schemeClr val="accent3"/>
                </a:solidFill>
              </a:rPr>
              <a:t> A</a:t>
            </a:r>
            <a:endParaRPr sz="6000">
              <a:solidFill>
                <a:schemeClr val="accent3"/>
              </a:solidFill>
            </a:endParaRPr>
          </a:p>
        </p:txBody>
      </p:sp>
      <p:pic>
        <p:nvPicPr>
          <p:cNvPr id="672" name="Google Shape;672;p21"/>
          <p:cNvPicPr preferRelativeResize="0"/>
          <p:nvPr/>
        </p:nvPicPr>
        <p:blipFill>
          <a:blip r:embed="rId3">
            <a:alphaModFix/>
          </a:blip>
          <a:stretch>
            <a:fillRect/>
          </a:stretch>
        </p:blipFill>
        <p:spPr>
          <a:xfrm>
            <a:off x="3975650" y="0"/>
            <a:ext cx="5076275" cy="5076275"/>
          </a:xfrm>
          <a:prstGeom prst="rect">
            <a:avLst/>
          </a:prstGeom>
          <a:noFill/>
          <a:ln>
            <a:noFill/>
          </a:ln>
        </p:spPr>
      </p:pic>
      <p:pic>
        <p:nvPicPr>
          <p:cNvPr id="673" name="Google Shape;673;p21"/>
          <p:cNvPicPr preferRelativeResize="0"/>
          <p:nvPr/>
        </p:nvPicPr>
        <p:blipFill>
          <a:blip r:embed="rId4">
            <a:alphaModFix/>
          </a:blip>
          <a:stretch>
            <a:fillRect/>
          </a:stretch>
        </p:blipFill>
        <p:spPr>
          <a:xfrm>
            <a:off x="4885575" y="1972900"/>
            <a:ext cx="2943000" cy="2943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3EA00"/>
      </a:accent1>
      <a:accent2>
        <a:srgbClr val="4294CD"/>
      </a:accent2>
      <a:accent3>
        <a:srgbClr val="0E4E8B"/>
      </a:accent3>
      <a:accent4>
        <a:srgbClr val="E95448"/>
      </a:accent4>
      <a:accent5>
        <a:srgbClr val="778899"/>
      </a:accent5>
      <a:accent6>
        <a:srgbClr val="EEEEEE"/>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